
<file path=[Content_Types].xml><?xml version="1.0" encoding="utf-8"?>
<Types xmlns="http://schemas.openxmlformats.org/package/2006/content-types">
  <Default Extension="fntdata" ContentType="application/x-fontdata"/>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48" r:id="rId1"/>
  </p:sldMasterIdLst>
  <p:notesMasterIdLst>
    <p:notesMasterId r:id="rId36"/>
  </p:notesMasterIdLst>
  <p:sldIdLst>
    <p:sldId id="256" r:id="rId2"/>
    <p:sldId id="257" r:id="rId3"/>
    <p:sldId id="258" r:id="rId4"/>
    <p:sldId id="259" r:id="rId5"/>
    <p:sldId id="260" r:id="rId6"/>
    <p:sldId id="261" r:id="rId7"/>
    <p:sldId id="262" r:id="rId8"/>
    <p:sldId id="263" r:id="rId9"/>
    <p:sldId id="264" r:id="rId10"/>
    <p:sldId id="288" r:id="rId11"/>
    <p:sldId id="265" r:id="rId12"/>
    <p:sldId id="289" r:id="rId13"/>
    <p:sldId id="266" r:id="rId14"/>
    <p:sldId id="290" r:id="rId15"/>
    <p:sldId id="267" r:id="rId16"/>
    <p:sldId id="269" r:id="rId17"/>
    <p:sldId id="271" r:id="rId18"/>
    <p:sldId id="272" r:id="rId19"/>
    <p:sldId id="292" r:id="rId20"/>
    <p:sldId id="293" r:id="rId21"/>
    <p:sldId id="291" r:id="rId22"/>
    <p:sldId id="273" r:id="rId23"/>
    <p:sldId id="275" r:id="rId24"/>
    <p:sldId id="276" r:id="rId25"/>
    <p:sldId id="277" r:id="rId26"/>
    <p:sldId id="278" r:id="rId27"/>
    <p:sldId id="279" r:id="rId28"/>
    <p:sldId id="280" r:id="rId29"/>
    <p:sldId id="274" r:id="rId30"/>
    <p:sldId id="281" r:id="rId31"/>
    <p:sldId id="282" r:id="rId32"/>
    <p:sldId id="283" r:id="rId33"/>
    <p:sldId id="285" r:id="rId34"/>
    <p:sldId id="286" r:id="rId35"/>
  </p:sldIdLst>
  <p:sldSz cx="9144000" cy="6858000" type="screen4x3"/>
  <p:notesSz cx="6797675" cy="9926638"/>
  <p:embeddedFontLst>
    <p:embeddedFont>
      <p:font typeface="Arial Black" panose="020B0A04020102020204" pitchFamily="34" charset="0"/>
      <p:regular r:id="rId37"/>
      <p:bold r:id="rId38"/>
    </p:embeddedFont>
    <p:embeddedFont>
      <p:font typeface="Calibri" panose="020F0502020204030204" pitchFamily="34" charset="0"/>
      <p:regular r:id="rId39"/>
      <p:bold r:id="rId40"/>
      <p:italic r:id="rId41"/>
      <p:boldItalic r:id="rId42"/>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http://customooxmlschemas.google.com/">
      <go:slidesCustomData xmlns="" xmlns:mc="http://schemas.openxmlformats.org/markup-compatibility/2006" xmlns:mv="urn:schemas-microsoft-com:mac:vml"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xmlns:go="http://customooxmlschemas.google.com/" r:id="rId43" roundtripDataSignature="AMtx7mjne8JzuSgPvbCspdkRVa1u89JyVA=="/>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80" d="100"/>
          <a:sy n="80" d="100"/>
        </p:scale>
        <p:origin x="1522" y="58"/>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font" Target="fonts/font3.fntdata"/><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font" Target="fonts/font6.fntdata"/><Relationship Id="rId47"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font" Target="fonts/font1.fntdata"/><Relationship Id="rId40" Type="http://schemas.openxmlformats.org/officeDocument/2006/relationships/font" Target="fonts/font4.fntdata"/><Relationship Id="rId45"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customschemas.google.com/relationships/presentationmetadata" Target="metadata"/><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font" Target="fonts/font2.fntdata"/><Relationship Id="rId46" Type="http://schemas.openxmlformats.org/officeDocument/2006/relationships/theme" Target="theme/theme1.xml"/><Relationship Id="rId20" Type="http://schemas.openxmlformats.org/officeDocument/2006/relationships/slide" Target="slides/slide19.xml"/><Relationship Id="rId41" Type="http://schemas.openxmlformats.org/officeDocument/2006/relationships/font" Target="fonts/font5.fntdata"/></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1133150" y="744475"/>
            <a:ext cx="4532000" cy="3722475"/>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79750" y="4715125"/>
            <a:ext cx="5438125" cy="4466975"/>
          </a:xfrm>
          <a:prstGeom prst="rect">
            <a:avLst/>
          </a:prstGeom>
          <a:noFill/>
          <a:ln>
            <a:noFill/>
          </a:ln>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0"/>
        <p:cNvGrpSpPr/>
        <p:nvPr/>
      </p:nvGrpSpPr>
      <p:grpSpPr>
        <a:xfrm>
          <a:off x="0" y="0"/>
          <a:ext cx="0" cy="0"/>
          <a:chOff x="0" y="0"/>
          <a:chExt cx="0" cy="0"/>
        </a:xfrm>
      </p:grpSpPr>
      <p:sp>
        <p:nvSpPr>
          <p:cNvPr id="81" name="Google Shape;81;p1:notes"/>
          <p:cNvSpPr txBox="1">
            <a:spLocks noGrp="1"/>
          </p:cNvSpPr>
          <p:nvPr>
            <p:ph type="body" idx="1"/>
          </p:nvPr>
        </p:nvSpPr>
        <p:spPr>
          <a:xfrm>
            <a:off x="679750" y="4715125"/>
            <a:ext cx="5438125" cy="4466975"/>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82" name="Google Shape;82;p1:notes"/>
          <p:cNvSpPr>
            <a:spLocks noGrp="1" noRot="1" noChangeAspect="1"/>
          </p:cNvSpPr>
          <p:nvPr>
            <p:ph type="sldImg" idx="2"/>
          </p:nvPr>
        </p:nvSpPr>
        <p:spPr>
          <a:xfrm>
            <a:off x="919163" y="744538"/>
            <a:ext cx="4960937" cy="3722687"/>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4"/>
        <p:cNvGrpSpPr/>
        <p:nvPr/>
      </p:nvGrpSpPr>
      <p:grpSpPr>
        <a:xfrm>
          <a:off x="0" y="0"/>
          <a:ext cx="0" cy="0"/>
          <a:chOff x="0" y="0"/>
          <a:chExt cx="0" cy="0"/>
        </a:xfrm>
      </p:grpSpPr>
      <p:sp>
        <p:nvSpPr>
          <p:cNvPr id="95" name="Google Shape;95;p2:notes"/>
          <p:cNvSpPr txBox="1">
            <a:spLocks noGrp="1"/>
          </p:cNvSpPr>
          <p:nvPr>
            <p:ph type="body" idx="1"/>
          </p:nvPr>
        </p:nvSpPr>
        <p:spPr>
          <a:xfrm>
            <a:off x="679750" y="4715125"/>
            <a:ext cx="5438125" cy="4466975"/>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96" name="Google Shape;96;p2:notes"/>
          <p:cNvSpPr>
            <a:spLocks noGrp="1" noRot="1" noChangeAspect="1"/>
          </p:cNvSpPr>
          <p:nvPr>
            <p:ph type="sldImg" idx="2"/>
          </p:nvPr>
        </p:nvSpPr>
        <p:spPr>
          <a:xfrm>
            <a:off x="919163" y="744538"/>
            <a:ext cx="4960937" cy="3722687"/>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5"/>
        <p:cNvGrpSpPr/>
        <p:nvPr/>
      </p:nvGrpSpPr>
      <p:grpSpPr>
        <a:xfrm>
          <a:off x="0" y="0"/>
          <a:ext cx="0" cy="0"/>
          <a:chOff x="0" y="0"/>
          <a:chExt cx="0" cy="0"/>
        </a:xfrm>
      </p:grpSpPr>
      <p:sp>
        <p:nvSpPr>
          <p:cNvPr id="106" name="Google Shape;106;p3:notes"/>
          <p:cNvSpPr txBox="1">
            <a:spLocks noGrp="1"/>
          </p:cNvSpPr>
          <p:nvPr>
            <p:ph type="body" idx="1"/>
          </p:nvPr>
        </p:nvSpPr>
        <p:spPr>
          <a:xfrm>
            <a:off x="679750" y="4715125"/>
            <a:ext cx="5438125" cy="4466975"/>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07" name="Google Shape;107;p3:notes"/>
          <p:cNvSpPr>
            <a:spLocks noGrp="1" noRot="1" noChangeAspect="1"/>
          </p:cNvSpPr>
          <p:nvPr>
            <p:ph type="sldImg" idx="2"/>
          </p:nvPr>
        </p:nvSpPr>
        <p:spPr>
          <a:xfrm>
            <a:off x="1133150" y="744475"/>
            <a:ext cx="4532000" cy="3722475"/>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5"/>
        <p:cNvGrpSpPr/>
        <p:nvPr/>
      </p:nvGrpSpPr>
      <p:grpSpPr>
        <a:xfrm>
          <a:off x="0" y="0"/>
          <a:ext cx="0" cy="0"/>
          <a:chOff x="0" y="0"/>
          <a:chExt cx="0" cy="0"/>
        </a:xfrm>
      </p:grpSpPr>
      <p:sp>
        <p:nvSpPr>
          <p:cNvPr id="116" name="Google Shape;116;p4:notes"/>
          <p:cNvSpPr txBox="1">
            <a:spLocks noGrp="1"/>
          </p:cNvSpPr>
          <p:nvPr>
            <p:ph type="body" idx="1"/>
          </p:nvPr>
        </p:nvSpPr>
        <p:spPr>
          <a:xfrm>
            <a:off x="679750" y="4715125"/>
            <a:ext cx="5438125" cy="4466975"/>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7" name="Google Shape;117;p4:notes"/>
          <p:cNvSpPr>
            <a:spLocks noGrp="1" noRot="1" noChangeAspect="1"/>
          </p:cNvSpPr>
          <p:nvPr>
            <p:ph type="sldImg" idx="2"/>
          </p:nvPr>
        </p:nvSpPr>
        <p:spPr>
          <a:xfrm>
            <a:off x="1133150" y="744475"/>
            <a:ext cx="4532000" cy="3722475"/>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5"/>
        <p:cNvGrpSpPr/>
        <p:nvPr/>
      </p:nvGrpSpPr>
      <p:grpSpPr>
        <a:xfrm>
          <a:off x="0" y="0"/>
          <a:ext cx="0" cy="0"/>
          <a:chOff x="0" y="0"/>
          <a:chExt cx="0" cy="0"/>
        </a:xfrm>
      </p:grpSpPr>
      <p:sp>
        <p:nvSpPr>
          <p:cNvPr id="126" name="Google Shape;126;g1092a2b7308_0_0:notes"/>
          <p:cNvSpPr txBox="1">
            <a:spLocks noGrp="1"/>
          </p:cNvSpPr>
          <p:nvPr>
            <p:ph type="body" idx="1"/>
          </p:nvPr>
        </p:nvSpPr>
        <p:spPr>
          <a:xfrm>
            <a:off x="679750" y="4715125"/>
            <a:ext cx="5438100" cy="44670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27" name="Google Shape;127;g1092a2b7308_0_0:notes"/>
          <p:cNvSpPr>
            <a:spLocks noGrp="1" noRot="1" noChangeAspect="1"/>
          </p:cNvSpPr>
          <p:nvPr>
            <p:ph type="sldImg" idx="2"/>
          </p:nvPr>
        </p:nvSpPr>
        <p:spPr>
          <a:xfrm>
            <a:off x="1133150" y="744475"/>
            <a:ext cx="4532100" cy="37224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7"/>
        <p:cNvGrpSpPr/>
        <p:nvPr/>
      </p:nvGrpSpPr>
      <p:grpSpPr>
        <a:xfrm>
          <a:off x="0" y="0"/>
          <a:ext cx="0" cy="0"/>
          <a:chOff x="0" y="0"/>
          <a:chExt cx="0" cy="0"/>
        </a:xfrm>
      </p:grpSpPr>
      <p:sp>
        <p:nvSpPr>
          <p:cNvPr id="138" name="Google Shape;138;p5:notes"/>
          <p:cNvSpPr txBox="1">
            <a:spLocks noGrp="1"/>
          </p:cNvSpPr>
          <p:nvPr>
            <p:ph type="body" idx="1"/>
          </p:nvPr>
        </p:nvSpPr>
        <p:spPr>
          <a:xfrm>
            <a:off x="679750" y="4715125"/>
            <a:ext cx="5438125" cy="4466975"/>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39" name="Google Shape;139;p5:notes"/>
          <p:cNvSpPr>
            <a:spLocks noGrp="1" noRot="1" noChangeAspect="1"/>
          </p:cNvSpPr>
          <p:nvPr>
            <p:ph type="sldImg" idx="2"/>
          </p:nvPr>
        </p:nvSpPr>
        <p:spPr>
          <a:xfrm>
            <a:off x="1133150" y="744475"/>
            <a:ext cx="4532000" cy="3722475"/>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9"/>
        <p:cNvGrpSpPr/>
        <p:nvPr/>
      </p:nvGrpSpPr>
      <p:grpSpPr>
        <a:xfrm>
          <a:off x="0" y="0"/>
          <a:ext cx="0" cy="0"/>
          <a:chOff x="0" y="0"/>
          <a:chExt cx="0" cy="0"/>
        </a:xfrm>
      </p:grpSpPr>
      <p:sp>
        <p:nvSpPr>
          <p:cNvPr id="150" name="Google Shape;150;p6:notes"/>
          <p:cNvSpPr txBox="1">
            <a:spLocks noGrp="1"/>
          </p:cNvSpPr>
          <p:nvPr>
            <p:ph type="body" idx="1"/>
          </p:nvPr>
        </p:nvSpPr>
        <p:spPr>
          <a:xfrm>
            <a:off x="679750" y="4715125"/>
            <a:ext cx="5438125" cy="4466975"/>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51" name="Google Shape;151;p6:notes"/>
          <p:cNvSpPr>
            <a:spLocks noGrp="1" noRot="1" noChangeAspect="1"/>
          </p:cNvSpPr>
          <p:nvPr>
            <p:ph type="sldImg" idx="2"/>
          </p:nvPr>
        </p:nvSpPr>
        <p:spPr>
          <a:xfrm>
            <a:off x="1133150" y="744475"/>
            <a:ext cx="4532000" cy="3722475"/>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3"/>
        <p:cNvGrpSpPr/>
        <p:nvPr/>
      </p:nvGrpSpPr>
      <p:grpSpPr>
        <a:xfrm>
          <a:off x="0" y="0"/>
          <a:ext cx="0" cy="0"/>
          <a:chOff x="0" y="0"/>
          <a:chExt cx="0" cy="0"/>
        </a:xfrm>
      </p:grpSpPr>
      <p:sp>
        <p:nvSpPr>
          <p:cNvPr id="164" name="Google Shape;164;p7:notes"/>
          <p:cNvSpPr txBox="1">
            <a:spLocks noGrp="1"/>
          </p:cNvSpPr>
          <p:nvPr>
            <p:ph type="body" idx="1"/>
          </p:nvPr>
        </p:nvSpPr>
        <p:spPr>
          <a:xfrm>
            <a:off x="679750" y="4715125"/>
            <a:ext cx="5438125" cy="4466975"/>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65" name="Google Shape;165;p7:notes"/>
          <p:cNvSpPr>
            <a:spLocks noGrp="1" noRot="1" noChangeAspect="1"/>
          </p:cNvSpPr>
          <p:nvPr>
            <p:ph type="sldImg" idx="2"/>
          </p:nvPr>
        </p:nvSpPr>
        <p:spPr>
          <a:xfrm>
            <a:off x="919163" y="744538"/>
            <a:ext cx="4960937" cy="3722687"/>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1"/>
        <p:cNvGrpSpPr/>
        <p:nvPr/>
      </p:nvGrpSpPr>
      <p:grpSpPr>
        <a:xfrm>
          <a:off x="0" y="0"/>
          <a:ext cx="0" cy="0"/>
          <a:chOff x="0" y="0"/>
          <a:chExt cx="0" cy="0"/>
        </a:xfrm>
      </p:grpSpPr>
      <p:sp>
        <p:nvSpPr>
          <p:cNvPr id="172" name="Google Shape;172;p8:notes"/>
          <p:cNvSpPr txBox="1">
            <a:spLocks noGrp="1"/>
          </p:cNvSpPr>
          <p:nvPr>
            <p:ph type="body" idx="1"/>
          </p:nvPr>
        </p:nvSpPr>
        <p:spPr>
          <a:xfrm>
            <a:off x="679750" y="4715125"/>
            <a:ext cx="5438125" cy="4466975"/>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73" name="Google Shape;173;p8:notes"/>
          <p:cNvSpPr>
            <a:spLocks noGrp="1" noRot="1" noChangeAspect="1"/>
          </p:cNvSpPr>
          <p:nvPr>
            <p:ph type="sldImg" idx="2"/>
          </p:nvPr>
        </p:nvSpPr>
        <p:spPr>
          <a:xfrm>
            <a:off x="1133150" y="744475"/>
            <a:ext cx="4532000" cy="3722475"/>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9"/>
        <p:cNvGrpSpPr/>
        <p:nvPr/>
      </p:nvGrpSpPr>
      <p:grpSpPr>
        <a:xfrm>
          <a:off x="0" y="0"/>
          <a:ext cx="0" cy="0"/>
          <a:chOff x="0" y="0"/>
          <a:chExt cx="0" cy="0"/>
        </a:xfrm>
      </p:grpSpPr>
      <p:sp>
        <p:nvSpPr>
          <p:cNvPr id="150" name="Google Shape;150;p6:notes"/>
          <p:cNvSpPr txBox="1">
            <a:spLocks noGrp="1"/>
          </p:cNvSpPr>
          <p:nvPr>
            <p:ph type="body" idx="1"/>
          </p:nvPr>
        </p:nvSpPr>
        <p:spPr>
          <a:xfrm>
            <a:off x="679750" y="4715125"/>
            <a:ext cx="5438125" cy="4466975"/>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51" name="Google Shape;151;p6:notes"/>
          <p:cNvSpPr>
            <a:spLocks noGrp="1" noRot="1" noChangeAspect="1"/>
          </p:cNvSpPr>
          <p:nvPr>
            <p:ph type="sldImg" idx="2"/>
          </p:nvPr>
        </p:nvSpPr>
        <p:spPr>
          <a:xfrm>
            <a:off x="919163" y="744538"/>
            <a:ext cx="4960937" cy="3722687"/>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71864908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8"/>
        <p:cNvGrpSpPr/>
        <p:nvPr/>
      </p:nvGrpSpPr>
      <p:grpSpPr>
        <a:xfrm>
          <a:off x="0" y="0"/>
          <a:ext cx="0" cy="0"/>
          <a:chOff x="0" y="0"/>
          <a:chExt cx="0" cy="0"/>
        </a:xfrm>
      </p:grpSpPr>
      <p:sp>
        <p:nvSpPr>
          <p:cNvPr id="179" name="Google Shape;179;p9:notes"/>
          <p:cNvSpPr txBox="1">
            <a:spLocks noGrp="1"/>
          </p:cNvSpPr>
          <p:nvPr>
            <p:ph type="body" idx="1"/>
          </p:nvPr>
        </p:nvSpPr>
        <p:spPr>
          <a:xfrm>
            <a:off x="679750" y="4715125"/>
            <a:ext cx="5438125" cy="4466975"/>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80" name="Google Shape;180;p9:notes"/>
          <p:cNvSpPr>
            <a:spLocks noGrp="1" noRot="1" noChangeAspect="1"/>
          </p:cNvSpPr>
          <p:nvPr>
            <p:ph type="sldImg" idx="2"/>
          </p:nvPr>
        </p:nvSpPr>
        <p:spPr>
          <a:xfrm>
            <a:off x="919163" y="744538"/>
            <a:ext cx="4960937" cy="3722687"/>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9"/>
        <p:cNvGrpSpPr/>
        <p:nvPr/>
      </p:nvGrpSpPr>
      <p:grpSpPr>
        <a:xfrm>
          <a:off x="0" y="0"/>
          <a:ext cx="0" cy="0"/>
          <a:chOff x="0" y="0"/>
          <a:chExt cx="0" cy="0"/>
        </a:xfrm>
      </p:grpSpPr>
      <p:sp>
        <p:nvSpPr>
          <p:cNvPr id="190" name="Google Shape;190;p10:notes"/>
          <p:cNvSpPr txBox="1">
            <a:spLocks noGrp="1"/>
          </p:cNvSpPr>
          <p:nvPr>
            <p:ph type="body" idx="1"/>
          </p:nvPr>
        </p:nvSpPr>
        <p:spPr>
          <a:xfrm>
            <a:off x="679750" y="4715125"/>
            <a:ext cx="5438125" cy="4466975"/>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91" name="Google Shape;191;p10:notes"/>
          <p:cNvSpPr>
            <a:spLocks noGrp="1" noRot="1" noChangeAspect="1"/>
          </p:cNvSpPr>
          <p:nvPr>
            <p:ph type="sldImg" idx="2"/>
          </p:nvPr>
        </p:nvSpPr>
        <p:spPr>
          <a:xfrm>
            <a:off x="919163" y="744538"/>
            <a:ext cx="4960937" cy="3722687"/>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71829766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9"/>
        <p:cNvGrpSpPr/>
        <p:nvPr/>
      </p:nvGrpSpPr>
      <p:grpSpPr>
        <a:xfrm>
          <a:off x="0" y="0"/>
          <a:ext cx="0" cy="0"/>
          <a:chOff x="0" y="0"/>
          <a:chExt cx="0" cy="0"/>
        </a:xfrm>
      </p:grpSpPr>
      <p:sp>
        <p:nvSpPr>
          <p:cNvPr id="190" name="Google Shape;190;p10:notes"/>
          <p:cNvSpPr txBox="1">
            <a:spLocks noGrp="1"/>
          </p:cNvSpPr>
          <p:nvPr>
            <p:ph type="body" idx="1"/>
          </p:nvPr>
        </p:nvSpPr>
        <p:spPr>
          <a:xfrm>
            <a:off x="679750" y="4715125"/>
            <a:ext cx="5438125" cy="4466975"/>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91" name="Google Shape;191;p10:notes"/>
          <p:cNvSpPr>
            <a:spLocks noGrp="1" noRot="1" noChangeAspect="1"/>
          </p:cNvSpPr>
          <p:nvPr>
            <p:ph type="sldImg" idx="2"/>
          </p:nvPr>
        </p:nvSpPr>
        <p:spPr>
          <a:xfrm>
            <a:off x="919163" y="744538"/>
            <a:ext cx="4960937" cy="3722687"/>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9"/>
        <p:cNvGrpSpPr/>
        <p:nvPr/>
      </p:nvGrpSpPr>
      <p:grpSpPr>
        <a:xfrm>
          <a:off x="0" y="0"/>
          <a:ext cx="0" cy="0"/>
          <a:chOff x="0" y="0"/>
          <a:chExt cx="0" cy="0"/>
        </a:xfrm>
      </p:grpSpPr>
      <p:sp>
        <p:nvSpPr>
          <p:cNvPr id="190" name="Google Shape;190;p10:notes"/>
          <p:cNvSpPr txBox="1">
            <a:spLocks noGrp="1"/>
          </p:cNvSpPr>
          <p:nvPr>
            <p:ph type="body" idx="1"/>
          </p:nvPr>
        </p:nvSpPr>
        <p:spPr>
          <a:xfrm>
            <a:off x="679750" y="4715125"/>
            <a:ext cx="5438125" cy="4466975"/>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91" name="Google Shape;191;p10:notes"/>
          <p:cNvSpPr>
            <a:spLocks noGrp="1" noRot="1" noChangeAspect="1"/>
          </p:cNvSpPr>
          <p:nvPr>
            <p:ph type="sldImg" idx="2"/>
          </p:nvPr>
        </p:nvSpPr>
        <p:spPr>
          <a:xfrm>
            <a:off x="919163" y="744538"/>
            <a:ext cx="4960937" cy="3722687"/>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38626015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3"/>
        <p:cNvGrpSpPr/>
        <p:nvPr/>
      </p:nvGrpSpPr>
      <p:grpSpPr>
        <a:xfrm>
          <a:off x="0" y="0"/>
          <a:ext cx="0" cy="0"/>
          <a:chOff x="0" y="0"/>
          <a:chExt cx="0" cy="0"/>
        </a:xfrm>
      </p:grpSpPr>
      <p:sp>
        <p:nvSpPr>
          <p:cNvPr id="204" name="Google Shape;204;p11:notes"/>
          <p:cNvSpPr txBox="1">
            <a:spLocks noGrp="1"/>
          </p:cNvSpPr>
          <p:nvPr>
            <p:ph type="body" idx="1"/>
          </p:nvPr>
        </p:nvSpPr>
        <p:spPr>
          <a:xfrm>
            <a:off x="679750" y="4715125"/>
            <a:ext cx="5438125" cy="4466975"/>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05" name="Google Shape;205;p11:notes"/>
          <p:cNvSpPr>
            <a:spLocks noGrp="1" noRot="1" noChangeAspect="1"/>
          </p:cNvSpPr>
          <p:nvPr>
            <p:ph type="sldImg" idx="2"/>
          </p:nvPr>
        </p:nvSpPr>
        <p:spPr>
          <a:xfrm>
            <a:off x="919163" y="744538"/>
            <a:ext cx="4960937" cy="3722687"/>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1"/>
        <p:cNvGrpSpPr/>
        <p:nvPr/>
      </p:nvGrpSpPr>
      <p:grpSpPr>
        <a:xfrm>
          <a:off x="0" y="0"/>
          <a:ext cx="0" cy="0"/>
          <a:chOff x="0" y="0"/>
          <a:chExt cx="0" cy="0"/>
        </a:xfrm>
      </p:grpSpPr>
      <p:sp>
        <p:nvSpPr>
          <p:cNvPr id="222" name="Google Shape;222;p35:notes"/>
          <p:cNvSpPr txBox="1">
            <a:spLocks noGrp="1"/>
          </p:cNvSpPr>
          <p:nvPr>
            <p:ph type="body" idx="1"/>
          </p:nvPr>
        </p:nvSpPr>
        <p:spPr>
          <a:xfrm>
            <a:off x="679750" y="4715125"/>
            <a:ext cx="5438125" cy="4466975"/>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23" name="Google Shape;223;p35:notes"/>
          <p:cNvSpPr>
            <a:spLocks noGrp="1" noRot="1" noChangeAspect="1"/>
          </p:cNvSpPr>
          <p:nvPr>
            <p:ph type="sldImg" idx="2"/>
          </p:nvPr>
        </p:nvSpPr>
        <p:spPr>
          <a:xfrm>
            <a:off x="919163" y="744538"/>
            <a:ext cx="4960937" cy="3722687"/>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37"/>
        <p:cNvGrpSpPr/>
        <p:nvPr/>
      </p:nvGrpSpPr>
      <p:grpSpPr>
        <a:xfrm>
          <a:off x="0" y="0"/>
          <a:ext cx="0" cy="0"/>
          <a:chOff x="0" y="0"/>
          <a:chExt cx="0" cy="0"/>
        </a:xfrm>
      </p:grpSpPr>
      <p:sp>
        <p:nvSpPr>
          <p:cNvPr id="238" name="Google Shape;238;p20:notes"/>
          <p:cNvSpPr txBox="1">
            <a:spLocks noGrp="1"/>
          </p:cNvSpPr>
          <p:nvPr>
            <p:ph type="body" idx="1"/>
          </p:nvPr>
        </p:nvSpPr>
        <p:spPr>
          <a:xfrm>
            <a:off x="679750" y="4715125"/>
            <a:ext cx="5438125" cy="4466975"/>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39" name="Google Shape;239;p20:notes"/>
          <p:cNvSpPr>
            <a:spLocks noGrp="1" noRot="1" noChangeAspect="1"/>
          </p:cNvSpPr>
          <p:nvPr>
            <p:ph type="sldImg" idx="2"/>
          </p:nvPr>
        </p:nvSpPr>
        <p:spPr>
          <a:xfrm>
            <a:off x="919163" y="744538"/>
            <a:ext cx="4960937" cy="3722687"/>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4"/>
        <p:cNvGrpSpPr/>
        <p:nvPr/>
      </p:nvGrpSpPr>
      <p:grpSpPr>
        <a:xfrm>
          <a:off x="0" y="0"/>
          <a:ext cx="0" cy="0"/>
          <a:chOff x="0" y="0"/>
          <a:chExt cx="0" cy="0"/>
        </a:xfrm>
      </p:grpSpPr>
      <p:sp>
        <p:nvSpPr>
          <p:cNvPr id="245" name="Google Shape;245;p21:notes"/>
          <p:cNvSpPr txBox="1">
            <a:spLocks noGrp="1"/>
          </p:cNvSpPr>
          <p:nvPr>
            <p:ph type="body" idx="1"/>
          </p:nvPr>
        </p:nvSpPr>
        <p:spPr>
          <a:xfrm>
            <a:off x="679750" y="4715125"/>
            <a:ext cx="5438125" cy="4466975"/>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46" name="Google Shape;246;p21:notes"/>
          <p:cNvSpPr>
            <a:spLocks noGrp="1" noRot="1" noChangeAspect="1"/>
          </p:cNvSpPr>
          <p:nvPr>
            <p:ph type="sldImg" idx="2"/>
          </p:nvPr>
        </p:nvSpPr>
        <p:spPr>
          <a:xfrm>
            <a:off x="919163" y="744538"/>
            <a:ext cx="4960937" cy="3722687"/>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63"/>
        <p:cNvGrpSpPr/>
        <p:nvPr/>
      </p:nvGrpSpPr>
      <p:grpSpPr>
        <a:xfrm>
          <a:off x="0" y="0"/>
          <a:ext cx="0" cy="0"/>
          <a:chOff x="0" y="0"/>
          <a:chExt cx="0" cy="0"/>
        </a:xfrm>
      </p:grpSpPr>
      <p:sp>
        <p:nvSpPr>
          <p:cNvPr id="264" name="Google Shape;264;p22:notes"/>
          <p:cNvSpPr txBox="1">
            <a:spLocks noGrp="1"/>
          </p:cNvSpPr>
          <p:nvPr>
            <p:ph type="body" idx="1"/>
          </p:nvPr>
        </p:nvSpPr>
        <p:spPr>
          <a:xfrm>
            <a:off x="679750" y="4715125"/>
            <a:ext cx="5438125" cy="4466975"/>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65" name="Google Shape;265;p22:notes"/>
          <p:cNvSpPr>
            <a:spLocks noGrp="1" noRot="1" noChangeAspect="1"/>
          </p:cNvSpPr>
          <p:nvPr>
            <p:ph type="sldImg" idx="2"/>
          </p:nvPr>
        </p:nvSpPr>
        <p:spPr>
          <a:xfrm>
            <a:off x="919163" y="744538"/>
            <a:ext cx="4960937" cy="3722687"/>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629231994"/>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63"/>
        <p:cNvGrpSpPr/>
        <p:nvPr/>
      </p:nvGrpSpPr>
      <p:grpSpPr>
        <a:xfrm>
          <a:off x="0" y="0"/>
          <a:ext cx="0" cy="0"/>
          <a:chOff x="0" y="0"/>
          <a:chExt cx="0" cy="0"/>
        </a:xfrm>
      </p:grpSpPr>
      <p:sp>
        <p:nvSpPr>
          <p:cNvPr id="264" name="Google Shape;264;p22:notes"/>
          <p:cNvSpPr txBox="1">
            <a:spLocks noGrp="1"/>
          </p:cNvSpPr>
          <p:nvPr>
            <p:ph type="body" idx="1"/>
          </p:nvPr>
        </p:nvSpPr>
        <p:spPr>
          <a:xfrm>
            <a:off x="679750" y="4715125"/>
            <a:ext cx="5438125" cy="4466975"/>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65" name="Google Shape;265;p22:notes"/>
          <p:cNvSpPr>
            <a:spLocks noGrp="1" noRot="1" noChangeAspect="1"/>
          </p:cNvSpPr>
          <p:nvPr>
            <p:ph type="sldImg" idx="2"/>
          </p:nvPr>
        </p:nvSpPr>
        <p:spPr>
          <a:xfrm>
            <a:off x="919163" y="744538"/>
            <a:ext cx="4960937" cy="3722687"/>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623175460"/>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4"/>
        <p:cNvGrpSpPr/>
        <p:nvPr/>
      </p:nvGrpSpPr>
      <p:grpSpPr>
        <a:xfrm>
          <a:off x="0" y="0"/>
          <a:ext cx="0" cy="0"/>
          <a:chOff x="0" y="0"/>
          <a:chExt cx="0" cy="0"/>
        </a:xfrm>
      </p:grpSpPr>
      <p:sp>
        <p:nvSpPr>
          <p:cNvPr id="245" name="Google Shape;245;p21:notes"/>
          <p:cNvSpPr txBox="1">
            <a:spLocks noGrp="1"/>
          </p:cNvSpPr>
          <p:nvPr>
            <p:ph type="body" idx="1"/>
          </p:nvPr>
        </p:nvSpPr>
        <p:spPr>
          <a:xfrm>
            <a:off x="679750" y="4715125"/>
            <a:ext cx="5438125" cy="4466975"/>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46" name="Google Shape;246;p21:notes"/>
          <p:cNvSpPr>
            <a:spLocks noGrp="1" noRot="1" noChangeAspect="1"/>
          </p:cNvSpPr>
          <p:nvPr>
            <p:ph type="sldImg" idx="2"/>
          </p:nvPr>
        </p:nvSpPr>
        <p:spPr>
          <a:xfrm>
            <a:off x="1133150" y="744475"/>
            <a:ext cx="4532000" cy="3722475"/>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966141560"/>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63"/>
        <p:cNvGrpSpPr/>
        <p:nvPr/>
      </p:nvGrpSpPr>
      <p:grpSpPr>
        <a:xfrm>
          <a:off x="0" y="0"/>
          <a:ext cx="0" cy="0"/>
          <a:chOff x="0" y="0"/>
          <a:chExt cx="0" cy="0"/>
        </a:xfrm>
      </p:grpSpPr>
      <p:sp>
        <p:nvSpPr>
          <p:cNvPr id="264" name="Google Shape;264;p22:notes"/>
          <p:cNvSpPr txBox="1">
            <a:spLocks noGrp="1"/>
          </p:cNvSpPr>
          <p:nvPr>
            <p:ph type="body" idx="1"/>
          </p:nvPr>
        </p:nvSpPr>
        <p:spPr>
          <a:xfrm>
            <a:off x="679750" y="4715125"/>
            <a:ext cx="5438125" cy="4466975"/>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65" name="Google Shape;265;p22:notes"/>
          <p:cNvSpPr>
            <a:spLocks noGrp="1" noRot="1" noChangeAspect="1"/>
          </p:cNvSpPr>
          <p:nvPr>
            <p:ph type="sldImg" idx="2"/>
          </p:nvPr>
        </p:nvSpPr>
        <p:spPr>
          <a:xfrm>
            <a:off x="1133150" y="744475"/>
            <a:ext cx="4532000" cy="3722475"/>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77"/>
        <p:cNvGrpSpPr/>
        <p:nvPr/>
      </p:nvGrpSpPr>
      <p:grpSpPr>
        <a:xfrm>
          <a:off x="0" y="0"/>
          <a:ext cx="0" cy="0"/>
          <a:chOff x="0" y="0"/>
          <a:chExt cx="0" cy="0"/>
        </a:xfrm>
      </p:grpSpPr>
      <p:sp>
        <p:nvSpPr>
          <p:cNvPr id="278" name="Google Shape;278;p24:notes"/>
          <p:cNvSpPr txBox="1">
            <a:spLocks noGrp="1"/>
          </p:cNvSpPr>
          <p:nvPr>
            <p:ph type="body" idx="1"/>
          </p:nvPr>
        </p:nvSpPr>
        <p:spPr>
          <a:xfrm>
            <a:off x="679750" y="4715125"/>
            <a:ext cx="5438125" cy="4466975"/>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79" name="Google Shape;279;p24:notes"/>
          <p:cNvSpPr>
            <a:spLocks noGrp="1" noRot="1" noChangeAspect="1"/>
          </p:cNvSpPr>
          <p:nvPr>
            <p:ph type="sldImg" idx="2"/>
          </p:nvPr>
        </p:nvSpPr>
        <p:spPr>
          <a:xfrm>
            <a:off x="1133150" y="744475"/>
            <a:ext cx="4532000" cy="3722475"/>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84"/>
        <p:cNvGrpSpPr/>
        <p:nvPr/>
      </p:nvGrpSpPr>
      <p:grpSpPr>
        <a:xfrm>
          <a:off x="0" y="0"/>
          <a:ext cx="0" cy="0"/>
          <a:chOff x="0" y="0"/>
          <a:chExt cx="0" cy="0"/>
        </a:xfrm>
      </p:grpSpPr>
      <p:sp>
        <p:nvSpPr>
          <p:cNvPr id="285" name="Google Shape;285;p25:notes"/>
          <p:cNvSpPr txBox="1">
            <a:spLocks noGrp="1"/>
          </p:cNvSpPr>
          <p:nvPr>
            <p:ph type="body" idx="1"/>
          </p:nvPr>
        </p:nvSpPr>
        <p:spPr>
          <a:xfrm>
            <a:off x="679750" y="4715125"/>
            <a:ext cx="5438125" cy="4466975"/>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86" name="Google Shape;286;p25:notes"/>
          <p:cNvSpPr>
            <a:spLocks noGrp="1" noRot="1" noChangeAspect="1"/>
          </p:cNvSpPr>
          <p:nvPr>
            <p:ph type="sldImg" idx="2"/>
          </p:nvPr>
        </p:nvSpPr>
        <p:spPr>
          <a:xfrm>
            <a:off x="1133150" y="744475"/>
            <a:ext cx="4532000" cy="3722475"/>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91"/>
        <p:cNvGrpSpPr/>
        <p:nvPr/>
      </p:nvGrpSpPr>
      <p:grpSpPr>
        <a:xfrm>
          <a:off x="0" y="0"/>
          <a:ext cx="0" cy="0"/>
          <a:chOff x="0" y="0"/>
          <a:chExt cx="0" cy="0"/>
        </a:xfrm>
      </p:grpSpPr>
      <p:sp>
        <p:nvSpPr>
          <p:cNvPr id="292" name="Google Shape;292;p26:notes"/>
          <p:cNvSpPr txBox="1">
            <a:spLocks noGrp="1"/>
          </p:cNvSpPr>
          <p:nvPr>
            <p:ph type="body" idx="1"/>
          </p:nvPr>
        </p:nvSpPr>
        <p:spPr>
          <a:xfrm>
            <a:off x="679750" y="4715125"/>
            <a:ext cx="5438125" cy="4466975"/>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93" name="Google Shape;293;p26:notes"/>
          <p:cNvSpPr>
            <a:spLocks noGrp="1" noRot="1" noChangeAspect="1"/>
          </p:cNvSpPr>
          <p:nvPr>
            <p:ph type="sldImg" idx="2"/>
          </p:nvPr>
        </p:nvSpPr>
        <p:spPr>
          <a:xfrm>
            <a:off x="1133150" y="744475"/>
            <a:ext cx="4532000" cy="3722475"/>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98"/>
        <p:cNvGrpSpPr/>
        <p:nvPr/>
      </p:nvGrpSpPr>
      <p:grpSpPr>
        <a:xfrm>
          <a:off x="0" y="0"/>
          <a:ext cx="0" cy="0"/>
          <a:chOff x="0" y="0"/>
          <a:chExt cx="0" cy="0"/>
        </a:xfrm>
      </p:grpSpPr>
      <p:sp>
        <p:nvSpPr>
          <p:cNvPr id="299" name="Google Shape;299;p27:notes"/>
          <p:cNvSpPr txBox="1">
            <a:spLocks noGrp="1"/>
          </p:cNvSpPr>
          <p:nvPr>
            <p:ph type="body" idx="1"/>
          </p:nvPr>
        </p:nvSpPr>
        <p:spPr>
          <a:xfrm>
            <a:off x="679750" y="4715125"/>
            <a:ext cx="5438125" cy="4466975"/>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300" name="Google Shape;300;p27:notes"/>
          <p:cNvSpPr>
            <a:spLocks noGrp="1" noRot="1" noChangeAspect="1"/>
          </p:cNvSpPr>
          <p:nvPr>
            <p:ph type="sldImg" idx="2"/>
          </p:nvPr>
        </p:nvSpPr>
        <p:spPr>
          <a:xfrm>
            <a:off x="1133150" y="744475"/>
            <a:ext cx="4532000" cy="3722475"/>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05"/>
        <p:cNvGrpSpPr/>
        <p:nvPr/>
      </p:nvGrpSpPr>
      <p:grpSpPr>
        <a:xfrm>
          <a:off x="0" y="0"/>
          <a:ext cx="0" cy="0"/>
          <a:chOff x="0" y="0"/>
          <a:chExt cx="0" cy="0"/>
        </a:xfrm>
      </p:grpSpPr>
      <p:sp>
        <p:nvSpPr>
          <p:cNvPr id="306" name="Google Shape;306;p28:notes"/>
          <p:cNvSpPr txBox="1">
            <a:spLocks noGrp="1"/>
          </p:cNvSpPr>
          <p:nvPr>
            <p:ph type="body" idx="1"/>
          </p:nvPr>
        </p:nvSpPr>
        <p:spPr>
          <a:xfrm>
            <a:off x="679750" y="4715125"/>
            <a:ext cx="5438125" cy="4466975"/>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307" name="Google Shape;307;p28:notes"/>
          <p:cNvSpPr>
            <a:spLocks noGrp="1" noRot="1" noChangeAspect="1"/>
          </p:cNvSpPr>
          <p:nvPr>
            <p:ph type="sldImg" idx="2"/>
          </p:nvPr>
        </p:nvSpPr>
        <p:spPr>
          <a:xfrm>
            <a:off x="1133150" y="744475"/>
            <a:ext cx="4532000" cy="3722475"/>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12"/>
        <p:cNvGrpSpPr/>
        <p:nvPr/>
      </p:nvGrpSpPr>
      <p:grpSpPr>
        <a:xfrm>
          <a:off x="0" y="0"/>
          <a:ext cx="0" cy="0"/>
          <a:chOff x="0" y="0"/>
          <a:chExt cx="0" cy="0"/>
        </a:xfrm>
      </p:grpSpPr>
      <p:sp>
        <p:nvSpPr>
          <p:cNvPr id="313" name="Google Shape;313;p29:notes"/>
          <p:cNvSpPr txBox="1">
            <a:spLocks noGrp="1"/>
          </p:cNvSpPr>
          <p:nvPr>
            <p:ph type="body" idx="1"/>
          </p:nvPr>
        </p:nvSpPr>
        <p:spPr>
          <a:xfrm>
            <a:off x="679750" y="4715125"/>
            <a:ext cx="5438125" cy="4466975"/>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314" name="Google Shape;314;p29:notes"/>
          <p:cNvSpPr>
            <a:spLocks noGrp="1" noRot="1" noChangeAspect="1"/>
          </p:cNvSpPr>
          <p:nvPr>
            <p:ph type="sldImg" idx="2"/>
          </p:nvPr>
        </p:nvSpPr>
        <p:spPr>
          <a:xfrm>
            <a:off x="1133150" y="744475"/>
            <a:ext cx="4532000" cy="3722475"/>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70"/>
        <p:cNvGrpSpPr/>
        <p:nvPr/>
      </p:nvGrpSpPr>
      <p:grpSpPr>
        <a:xfrm>
          <a:off x="0" y="0"/>
          <a:ext cx="0" cy="0"/>
          <a:chOff x="0" y="0"/>
          <a:chExt cx="0" cy="0"/>
        </a:xfrm>
      </p:grpSpPr>
      <p:sp>
        <p:nvSpPr>
          <p:cNvPr id="271" name="Google Shape;271;p23:notes"/>
          <p:cNvSpPr txBox="1">
            <a:spLocks noGrp="1"/>
          </p:cNvSpPr>
          <p:nvPr>
            <p:ph type="body" idx="1"/>
          </p:nvPr>
        </p:nvSpPr>
        <p:spPr>
          <a:xfrm>
            <a:off x="679750" y="4715125"/>
            <a:ext cx="5438125" cy="4466975"/>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72" name="Google Shape;272;p23:notes"/>
          <p:cNvSpPr>
            <a:spLocks noGrp="1" noRot="1" noChangeAspect="1"/>
          </p:cNvSpPr>
          <p:nvPr>
            <p:ph type="sldImg" idx="2"/>
          </p:nvPr>
        </p:nvSpPr>
        <p:spPr>
          <a:xfrm>
            <a:off x="1133150" y="744475"/>
            <a:ext cx="4532000" cy="3722475"/>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19"/>
        <p:cNvGrpSpPr/>
        <p:nvPr/>
      </p:nvGrpSpPr>
      <p:grpSpPr>
        <a:xfrm>
          <a:off x="0" y="0"/>
          <a:ext cx="0" cy="0"/>
          <a:chOff x="0" y="0"/>
          <a:chExt cx="0" cy="0"/>
        </a:xfrm>
      </p:grpSpPr>
      <p:sp>
        <p:nvSpPr>
          <p:cNvPr id="320" name="Google Shape;320;p30:notes"/>
          <p:cNvSpPr txBox="1">
            <a:spLocks noGrp="1"/>
          </p:cNvSpPr>
          <p:nvPr>
            <p:ph type="body" idx="1"/>
          </p:nvPr>
        </p:nvSpPr>
        <p:spPr>
          <a:xfrm>
            <a:off x="679750" y="4715125"/>
            <a:ext cx="5438125" cy="4466975"/>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321" name="Google Shape;321;p30:notes"/>
          <p:cNvSpPr>
            <a:spLocks noGrp="1" noRot="1" noChangeAspect="1"/>
          </p:cNvSpPr>
          <p:nvPr>
            <p:ph type="sldImg" idx="2"/>
          </p:nvPr>
        </p:nvSpPr>
        <p:spPr>
          <a:xfrm>
            <a:off x="919163" y="744538"/>
            <a:ext cx="4960937" cy="3722687"/>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27"/>
        <p:cNvGrpSpPr/>
        <p:nvPr/>
      </p:nvGrpSpPr>
      <p:grpSpPr>
        <a:xfrm>
          <a:off x="0" y="0"/>
          <a:ext cx="0" cy="0"/>
          <a:chOff x="0" y="0"/>
          <a:chExt cx="0" cy="0"/>
        </a:xfrm>
      </p:grpSpPr>
      <p:sp>
        <p:nvSpPr>
          <p:cNvPr id="328" name="Google Shape;328;p31:notes"/>
          <p:cNvSpPr txBox="1">
            <a:spLocks noGrp="1"/>
          </p:cNvSpPr>
          <p:nvPr>
            <p:ph type="body" idx="1"/>
          </p:nvPr>
        </p:nvSpPr>
        <p:spPr>
          <a:xfrm>
            <a:off x="679750" y="4715125"/>
            <a:ext cx="5438125" cy="4466975"/>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329" name="Google Shape;329;p31:notes"/>
          <p:cNvSpPr>
            <a:spLocks noGrp="1" noRot="1" noChangeAspect="1"/>
          </p:cNvSpPr>
          <p:nvPr>
            <p:ph type="sldImg" idx="2"/>
          </p:nvPr>
        </p:nvSpPr>
        <p:spPr>
          <a:xfrm>
            <a:off x="1133150" y="744475"/>
            <a:ext cx="4532000" cy="3722475"/>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35"/>
        <p:cNvGrpSpPr/>
        <p:nvPr/>
      </p:nvGrpSpPr>
      <p:grpSpPr>
        <a:xfrm>
          <a:off x="0" y="0"/>
          <a:ext cx="0" cy="0"/>
          <a:chOff x="0" y="0"/>
          <a:chExt cx="0" cy="0"/>
        </a:xfrm>
      </p:grpSpPr>
      <p:sp>
        <p:nvSpPr>
          <p:cNvPr id="336" name="Google Shape;336;p32:notes"/>
          <p:cNvSpPr txBox="1">
            <a:spLocks noGrp="1"/>
          </p:cNvSpPr>
          <p:nvPr>
            <p:ph type="body" idx="1"/>
          </p:nvPr>
        </p:nvSpPr>
        <p:spPr>
          <a:xfrm>
            <a:off x="679750" y="4715125"/>
            <a:ext cx="5438125" cy="4466975"/>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337" name="Google Shape;337;p32:notes"/>
          <p:cNvSpPr>
            <a:spLocks noGrp="1" noRot="1" noChangeAspect="1"/>
          </p:cNvSpPr>
          <p:nvPr>
            <p:ph type="sldImg" idx="2"/>
          </p:nvPr>
        </p:nvSpPr>
        <p:spPr>
          <a:xfrm>
            <a:off x="919163" y="744538"/>
            <a:ext cx="4960937" cy="3722687"/>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50"/>
        <p:cNvGrpSpPr/>
        <p:nvPr/>
      </p:nvGrpSpPr>
      <p:grpSpPr>
        <a:xfrm>
          <a:off x="0" y="0"/>
          <a:ext cx="0" cy="0"/>
          <a:chOff x="0" y="0"/>
          <a:chExt cx="0" cy="0"/>
        </a:xfrm>
      </p:grpSpPr>
      <p:sp>
        <p:nvSpPr>
          <p:cNvPr id="351" name="Google Shape;351;p34:notes"/>
          <p:cNvSpPr txBox="1">
            <a:spLocks noGrp="1"/>
          </p:cNvSpPr>
          <p:nvPr>
            <p:ph type="body" idx="1"/>
          </p:nvPr>
        </p:nvSpPr>
        <p:spPr>
          <a:xfrm>
            <a:off x="679750" y="4715125"/>
            <a:ext cx="5438125" cy="4466975"/>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352" name="Google Shape;352;p34:notes"/>
          <p:cNvSpPr>
            <a:spLocks noGrp="1" noRot="1" noChangeAspect="1"/>
          </p:cNvSpPr>
          <p:nvPr>
            <p:ph type="sldImg" idx="2"/>
          </p:nvPr>
        </p:nvSpPr>
        <p:spPr>
          <a:xfrm>
            <a:off x="919163" y="744538"/>
            <a:ext cx="4960937" cy="3722687"/>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57"/>
        <p:cNvGrpSpPr/>
        <p:nvPr/>
      </p:nvGrpSpPr>
      <p:grpSpPr>
        <a:xfrm>
          <a:off x="0" y="0"/>
          <a:ext cx="0" cy="0"/>
          <a:chOff x="0" y="0"/>
          <a:chExt cx="0" cy="0"/>
        </a:xfrm>
      </p:grpSpPr>
      <p:sp>
        <p:nvSpPr>
          <p:cNvPr id="358" name="Google Shape;358;p38:notes"/>
          <p:cNvSpPr txBox="1">
            <a:spLocks noGrp="1"/>
          </p:cNvSpPr>
          <p:nvPr>
            <p:ph type="body" idx="1"/>
          </p:nvPr>
        </p:nvSpPr>
        <p:spPr>
          <a:xfrm>
            <a:off x="679750" y="4715125"/>
            <a:ext cx="5438125" cy="4466975"/>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359" name="Google Shape;359;p38:notes"/>
          <p:cNvSpPr>
            <a:spLocks noGrp="1" noRot="1" noChangeAspect="1"/>
          </p:cNvSpPr>
          <p:nvPr>
            <p:ph type="sldImg" idx="2"/>
          </p:nvPr>
        </p:nvSpPr>
        <p:spPr>
          <a:xfrm>
            <a:off x="919163" y="744538"/>
            <a:ext cx="4960937" cy="3722687"/>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11"/>
        <p:cNvGrpSpPr/>
        <p:nvPr/>
      </p:nvGrpSpPr>
      <p:grpSpPr>
        <a:xfrm>
          <a:off x="0" y="0"/>
          <a:ext cx="0" cy="0"/>
          <a:chOff x="0" y="0"/>
          <a:chExt cx="0" cy="0"/>
        </a:xfrm>
      </p:grpSpPr>
      <p:sp>
        <p:nvSpPr>
          <p:cNvPr id="12" name="Google Shape;12;p40"/>
          <p:cNvSpPr txBox="1">
            <a:spLocks noGrp="1"/>
          </p:cNvSpPr>
          <p:nvPr>
            <p:ph type="ctrTitle"/>
          </p:nvPr>
        </p:nvSpPr>
        <p:spPr>
          <a:xfrm>
            <a:off x="685800" y="2130425"/>
            <a:ext cx="7772400" cy="1470025"/>
          </a:xfrm>
          <a:prstGeom prst="rect">
            <a:avLst/>
          </a:prstGeom>
          <a:noFill/>
          <a:ln>
            <a:noFill/>
          </a:ln>
        </p:spPr>
        <p:txBody>
          <a:bodyPr spcFirstLastPara="1" wrap="square" lIns="91425" tIns="45700" rIns="91425" bIns="45700" anchor="ctr" anchorCtr="0">
            <a:normAutofit/>
          </a:bodyPr>
          <a:lstStyle>
            <a:lvl1pPr lvl="0" algn="ctr">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3" name="Google Shape;13;p40"/>
          <p:cNvSpPr txBox="1">
            <a:spLocks noGrp="1"/>
          </p:cNvSpPr>
          <p:nvPr>
            <p:ph type="subTitle" idx="1"/>
          </p:nvPr>
        </p:nvSpPr>
        <p:spPr>
          <a:xfrm>
            <a:off x="1371600" y="3886200"/>
            <a:ext cx="6400800" cy="1752600"/>
          </a:xfrm>
          <a:prstGeom prst="rect">
            <a:avLst/>
          </a:prstGeom>
          <a:noFill/>
          <a:ln>
            <a:noFill/>
          </a:ln>
        </p:spPr>
        <p:txBody>
          <a:bodyPr spcFirstLastPara="1" wrap="square" lIns="91425" tIns="45700" rIns="91425" bIns="45700" anchor="t" anchorCtr="0">
            <a:normAutofit/>
          </a:bodyPr>
          <a:lstStyle>
            <a:lvl1pPr lvl="0" algn="ctr">
              <a:spcBef>
                <a:spcPts val="640"/>
              </a:spcBef>
              <a:spcAft>
                <a:spcPts val="0"/>
              </a:spcAft>
              <a:buClr>
                <a:srgbClr val="888888"/>
              </a:buClr>
              <a:buSzPts val="3200"/>
              <a:buNone/>
              <a:defRPr>
                <a:solidFill>
                  <a:srgbClr val="888888"/>
                </a:solidFill>
              </a:defRPr>
            </a:lvl1pPr>
            <a:lvl2pPr lvl="1" algn="ctr">
              <a:spcBef>
                <a:spcPts val="560"/>
              </a:spcBef>
              <a:spcAft>
                <a:spcPts val="0"/>
              </a:spcAft>
              <a:buClr>
                <a:srgbClr val="888888"/>
              </a:buClr>
              <a:buSzPts val="2800"/>
              <a:buNone/>
              <a:defRPr>
                <a:solidFill>
                  <a:srgbClr val="888888"/>
                </a:solidFill>
              </a:defRPr>
            </a:lvl2pPr>
            <a:lvl3pPr lvl="2" algn="ctr">
              <a:spcBef>
                <a:spcPts val="480"/>
              </a:spcBef>
              <a:spcAft>
                <a:spcPts val="0"/>
              </a:spcAft>
              <a:buClr>
                <a:srgbClr val="888888"/>
              </a:buClr>
              <a:buSzPts val="2400"/>
              <a:buNone/>
              <a:defRPr>
                <a:solidFill>
                  <a:srgbClr val="888888"/>
                </a:solidFill>
              </a:defRPr>
            </a:lvl3pPr>
            <a:lvl4pPr lvl="3" algn="ctr">
              <a:spcBef>
                <a:spcPts val="400"/>
              </a:spcBef>
              <a:spcAft>
                <a:spcPts val="0"/>
              </a:spcAft>
              <a:buClr>
                <a:srgbClr val="888888"/>
              </a:buClr>
              <a:buSzPts val="2000"/>
              <a:buNone/>
              <a:defRPr>
                <a:solidFill>
                  <a:srgbClr val="888888"/>
                </a:solidFill>
              </a:defRPr>
            </a:lvl4pPr>
            <a:lvl5pPr lvl="4" algn="ctr">
              <a:spcBef>
                <a:spcPts val="400"/>
              </a:spcBef>
              <a:spcAft>
                <a:spcPts val="0"/>
              </a:spcAft>
              <a:buClr>
                <a:srgbClr val="888888"/>
              </a:buClr>
              <a:buSzPts val="2000"/>
              <a:buNone/>
              <a:defRPr>
                <a:solidFill>
                  <a:srgbClr val="888888"/>
                </a:solidFill>
              </a:defRPr>
            </a:lvl5pPr>
            <a:lvl6pPr lvl="5" algn="ctr">
              <a:spcBef>
                <a:spcPts val="400"/>
              </a:spcBef>
              <a:spcAft>
                <a:spcPts val="0"/>
              </a:spcAft>
              <a:buClr>
                <a:srgbClr val="888888"/>
              </a:buClr>
              <a:buSzPts val="2000"/>
              <a:buNone/>
              <a:defRPr>
                <a:solidFill>
                  <a:srgbClr val="888888"/>
                </a:solidFill>
              </a:defRPr>
            </a:lvl6pPr>
            <a:lvl7pPr lvl="6" algn="ctr">
              <a:spcBef>
                <a:spcPts val="400"/>
              </a:spcBef>
              <a:spcAft>
                <a:spcPts val="0"/>
              </a:spcAft>
              <a:buClr>
                <a:srgbClr val="888888"/>
              </a:buClr>
              <a:buSzPts val="2000"/>
              <a:buNone/>
              <a:defRPr>
                <a:solidFill>
                  <a:srgbClr val="888888"/>
                </a:solidFill>
              </a:defRPr>
            </a:lvl7pPr>
            <a:lvl8pPr lvl="7" algn="ctr">
              <a:spcBef>
                <a:spcPts val="400"/>
              </a:spcBef>
              <a:spcAft>
                <a:spcPts val="0"/>
              </a:spcAft>
              <a:buClr>
                <a:srgbClr val="888888"/>
              </a:buClr>
              <a:buSzPts val="2000"/>
              <a:buNone/>
              <a:defRPr>
                <a:solidFill>
                  <a:srgbClr val="888888"/>
                </a:solidFill>
              </a:defRPr>
            </a:lvl8pPr>
            <a:lvl9pPr lvl="8" algn="ctr">
              <a:spcBef>
                <a:spcPts val="400"/>
              </a:spcBef>
              <a:spcAft>
                <a:spcPts val="0"/>
              </a:spcAft>
              <a:buClr>
                <a:srgbClr val="888888"/>
              </a:buClr>
              <a:buSzPts val="2000"/>
              <a:buNone/>
              <a:defRPr>
                <a:solidFill>
                  <a:srgbClr val="888888"/>
                </a:solidFill>
              </a:defRPr>
            </a:lvl9pPr>
          </a:lstStyle>
          <a:p>
            <a:endParaRPr/>
          </a:p>
        </p:txBody>
      </p:sp>
      <p:sp>
        <p:nvSpPr>
          <p:cNvPr id="14" name="Google Shape;14;p40"/>
          <p:cNvSpPr txBox="1">
            <a:spLocks noGrp="1"/>
          </p:cNvSpPr>
          <p:nvPr>
            <p:ph type="dt" idx="10"/>
          </p:nvPr>
        </p:nvSpPr>
        <p:spPr>
          <a:xfrm>
            <a:off x="457200" y="6356350"/>
            <a:ext cx="21336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5" name="Google Shape;15;p40"/>
          <p:cNvSpPr txBox="1">
            <a:spLocks noGrp="1"/>
          </p:cNvSpPr>
          <p:nvPr>
            <p:ph type="ftr" idx="11"/>
          </p:nvPr>
        </p:nvSpPr>
        <p:spPr>
          <a:xfrm>
            <a:off x="3124200" y="6356350"/>
            <a:ext cx="28956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6" name="Google Shape;16;p40"/>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Title and Content" type="obj">
  <p:cSld name="OBJECT">
    <p:spTree>
      <p:nvGrpSpPr>
        <p:cNvPr id="1" name="Shape 17"/>
        <p:cNvGrpSpPr/>
        <p:nvPr/>
      </p:nvGrpSpPr>
      <p:grpSpPr>
        <a:xfrm>
          <a:off x="0" y="0"/>
          <a:ext cx="0" cy="0"/>
          <a:chOff x="0" y="0"/>
          <a:chExt cx="0" cy="0"/>
        </a:xfrm>
      </p:grpSpPr>
      <p:sp>
        <p:nvSpPr>
          <p:cNvPr id="18" name="Google Shape;18;p41"/>
          <p:cNvSpPr txBox="1">
            <a:spLocks noGrp="1"/>
          </p:cNvSpPr>
          <p:nvPr>
            <p:ph type="title"/>
          </p:nvPr>
        </p:nvSpPr>
        <p:spPr>
          <a:xfrm>
            <a:off x="457200" y="274638"/>
            <a:ext cx="8229600" cy="1143000"/>
          </a:xfrm>
          <a:prstGeom prst="rect">
            <a:avLst/>
          </a:prstGeom>
          <a:noFill/>
          <a:ln>
            <a:noFill/>
          </a:ln>
        </p:spPr>
        <p:txBody>
          <a:bodyPr spcFirstLastPara="1" wrap="square" lIns="91425" tIns="45700" rIns="91425" bIns="45700" anchor="ctr" anchorCtr="0">
            <a:normAutofit/>
          </a:bodyPr>
          <a:lstStyle>
            <a:lvl1pPr lvl="0" algn="ctr">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9" name="Google Shape;19;p41"/>
          <p:cNvSpPr txBox="1">
            <a:spLocks noGrp="1"/>
          </p:cNvSpPr>
          <p:nvPr>
            <p:ph type="body" idx="1"/>
          </p:nvPr>
        </p:nvSpPr>
        <p:spPr>
          <a:xfrm>
            <a:off x="457200" y="1600200"/>
            <a:ext cx="8229600" cy="4525963"/>
          </a:xfrm>
          <a:prstGeom prst="rect">
            <a:avLst/>
          </a:prstGeom>
          <a:noFill/>
          <a:ln>
            <a:noFill/>
          </a:ln>
        </p:spPr>
        <p:txBody>
          <a:bodyPr spcFirstLastPara="1" wrap="square" lIns="91425" tIns="45700" rIns="91425" bIns="45700" anchor="t" anchorCtr="0">
            <a:normAutofit/>
          </a:bodyPr>
          <a:lstStyle>
            <a:lvl1pPr marL="457200" lvl="0" indent="-342900" algn="l">
              <a:spcBef>
                <a:spcPts val="360"/>
              </a:spcBef>
              <a:spcAft>
                <a:spcPts val="0"/>
              </a:spcAft>
              <a:buClr>
                <a:schemeClr val="dk1"/>
              </a:buClr>
              <a:buSzPts val="1800"/>
              <a:buChar char="•"/>
              <a:defRPr/>
            </a:lvl1pPr>
            <a:lvl2pPr marL="914400" lvl="1" indent="-342900" algn="l">
              <a:spcBef>
                <a:spcPts val="360"/>
              </a:spcBef>
              <a:spcAft>
                <a:spcPts val="0"/>
              </a:spcAft>
              <a:buClr>
                <a:schemeClr val="dk1"/>
              </a:buClr>
              <a:buSzPts val="1800"/>
              <a:buChar char="–"/>
              <a:defRPr/>
            </a:lvl2pPr>
            <a:lvl3pPr marL="1371600" lvl="2" indent="-342900" algn="l">
              <a:spcBef>
                <a:spcPts val="360"/>
              </a:spcBef>
              <a:spcAft>
                <a:spcPts val="0"/>
              </a:spcAft>
              <a:buClr>
                <a:schemeClr val="dk1"/>
              </a:buClr>
              <a:buSzPts val="1800"/>
              <a:buChar char="•"/>
              <a:defRPr/>
            </a:lvl3pPr>
            <a:lvl4pPr marL="1828800" lvl="3" indent="-342900" algn="l">
              <a:spcBef>
                <a:spcPts val="360"/>
              </a:spcBef>
              <a:spcAft>
                <a:spcPts val="0"/>
              </a:spcAft>
              <a:buClr>
                <a:schemeClr val="dk1"/>
              </a:buClr>
              <a:buSzPts val="1800"/>
              <a:buChar char="–"/>
              <a:defRPr/>
            </a:lvl4pPr>
            <a:lvl5pPr marL="2286000" lvl="4" indent="-342900" algn="l">
              <a:spcBef>
                <a:spcPts val="360"/>
              </a:spcBef>
              <a:spcAft>
                <a:spcPts val="0"/>
              </a:spcAft>
              <a:buClr>
                <a:schemeClr val="dk1"/>
              </a:buClr>
              <a:buSzPts val="1800"/>
              <a:buChar char="»"/>
              <a:defRPr/>
            </a:lvl5pPr>
            <a:lvl6pPr marL="2743200" lvl="5" indent="-342900" algn="l">
              <a:spcBef>
                <a:spcPts val="360"/>
              </a:spcBef>
              <a:spcAft>
                <a:spcPts val="0"/>
              </a:spcAft>
              <a:buClr>
                <a:schemeClr val="dk1"/>
              </a:buClr>
              <a:buSzPts val="1800"/>
              <a:buChar char="•"/>
              <a:defRPr/>
            </a:lvl6pPr>
            <a:lvl7pPr marL="3200400" lvl="6" indent="-342900" algn="l">
              <a:spcBef>
                <a:spcPts val="360"/>
              </a:spcBef>
              <a:spcAft>
                <a:spcPts val="0"/>
              </a:spcAft>
              <a:buClr>
                <a:schemeClr val="dk1"/>
              </a:buClr>
              <a:buSzPts val="1800"/>
              <a:buChar char="•"/>
              <a:defRPr/>
            </a:lvl7pPr>
            <a:lvl8pPr marL="3657600" lvl="7" indent="-342900" algn="l">
              <a:spcBef>
                <a:spcPts val="360"/>
              </a:spcBef>
              <a:spcAft>
                <a:spcPts val="0"/>
              </a:spcAft>
              <a:buClr>
                <a:schemeClr val="dk1"/>
              </a:buClr>
              <a:buSzPts val="1800"/>
              <a:buChar char="•"/>
              <a:defRPr/>
            </a:lvl8pPr>
            <a:lvl9pPr marL="4114800" lvl="8" indent="-342900" algn="l">
              <a:spcBef>
                <a:spcPts val="360"/>
              </a:spcBef>
              <a:spcAft>
                <a:spcPts val="0"/>
              </a:spcAft>
              <a:buClr>
                <a:schemeClr val="dk1"/>
              </a:buClr>
              <a:buSzPts val="1800"/>
              <a:buChar char="•"/>
              <a:defRPr/>
            </a:lvl9pPr>
          </a:lstStyle>
          <a:p>
            <a:endParaRPr/>
          </a:p>
        </p:txBody>
      </p:sp>
      <p:sp>
        <p:nvSpPr>
          <p:cNvPr id="20" name="Google Shape;20;p41"/>
          <p:cNvSpPr txBox="1">
            <a:spLocks noGrp="1"/>
          </p:cNvSpPr>
          <p:nvPr>
            <p:ph type="dt" idx="10"/>
          </p:nvPr>
        </p:nvSpPr>
        <p:spPr>
          <a:xfrm>
            <a:off x="457200" y="6356350"/>
            <a:ext cx="21336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1" name="Google Shape;21;p41"/>
          <p:cNvSpPr txBox="1">
            <a:spLocks noGrp="1"/>
          </p:cNvSpPr>
          <p:nvPr>
            <p:ph type="ftr" idx="11"/>
          </p:nvPr>
        </p:nvSpPr>
        <p:spPr>
          <a:xfrm>
            <a:off x="3124200" y="6356350"/>
            <a:ext cx="28956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2" name="Google Shape;22;p41"/>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23"/>
        <p:cNvGrpSpPr/>
        <p:nvPr/>
      </p:nvGrpSpPr>
      <p:grpSpPr>
        <a:xfrm>
          <a:off x="0" y="0"/>
          <a:ext cx="0" cy="0"/>
          <a:chOff x="0" y="0"/>
          <a:chExt cx="0" cy="0"/>
        </a:xfrm>
      </p:grpSpPr>
      <p:sp>
        <p:nvSpPr>
          <p:cNvPr id="24" name="Google Shape;24;p42"/>
          <p:cNvSpPr txBox="1">
            <a:spLocks noGrp="1"/>
          </p:cNvSpPr>
          <p:nvPr>
            <p:ph type="title"/>
          </p:nvPr>
        </p:nvSpPr>
        <p:spPr>
          <a:xfrm>
            <a:off x="722313" y="4406900"/>
            <a:ext cx="7772400" cy="1362075"/>
          </a:xfrm>
          <a:prstGeom prst="rect">
            <a:avLst/>
          </a:prstGeom>
          <a:noFill/>
          <a:ln>
            <a:noFill/>
          </a:ln>
        </p:spPr>
        <p:txBody>
          <a:bodyPr spcFirstLastPara="1" wrap="square" lIns="91425" tIns="45700" rIns="91425" bIns="45700" anchor="t" anchorCtr="0">
            <a:normAutofit/>
          </a:bodyPr>
          <a:lstStyle>
            <a:lvl1pPr lvl="0" algn="l">
              <a:spcBef>
                <a:spcPts val="0"/>
              </a:spcBef>
              <a:spcAft>
                <a:spcPts val="0"/>
              </a:spcAft>
              <a:buClr>
                <a:schemeClr val="dk1"/>
              </a:buClr>
              <a:buSzPts val="4000"/>
              <a:buFont typeface="Calibri"/>
              <a:buNone/>
              <a:defRPr sz="4000" b="1" cap="none"/>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5" name="Google Shape;25;p42"/>
          <p:cNvSpPr txBox="1">
            <a:spLocks noGrp="1"/>
          </p:cNvSpPr>
          <p:nvPr>
            <p:ph type="body" idx="1"/>
          </p:nvPr>
        </p:nvSpPr>
        <p:spPr>
          <a:xfrm>
            <a:off x="722313" y="2906713"/>
            <a:ext cx="7772400" cy="1500187"/>
          </a:xfrm>
          <a:prstGeom prst="rect">
            <a:avLst/>
          </a:prstGeom>
          <a:noFill/>
          <a:ln>
            <a:noFill/>
          </a:ln>
        </p:spPr>
        <p:txBody>
          <a:bodyPr spcFirstLastPara="1" wrap="square" lIns="91425" tIns="45700" rIns="91425" bIns="45700" anchor="b" anchorCtr="0">
            <a:normAutofit/>
          </a:bodyPr>
          <a:lstStyle>
            <a:lvl1pPr marL="457200" lvl="0" indent="-228600" algn="l">
              <a:spcBef>
                <a:spcPts val="400"/>
              </a:spcBef>
              <a:spcAft>
                <a:spcPts val="0"/>
              </a:spcAft>
              <a:buClr>
                <a:srgbClr val="888888"/>
              </a:buClr>
              <a:buSzPts val="2000"/>
              <a:buNone/>
              <a:defRPr sz="2000">
                <a:solidFill>
                  <a:srgbClr val="888888"/>
                </a:solidFill>
              </a:defRPr>
            </a:lvl1pPr>
            <a:lvl2pPr marL="914400" lvl="1" indent="-228600" algn="l">
              <a:spcBef>
                <a:spcPts val="360"/>
              </a:spcBef>
              <a:spcAft>
                <a:spcPts val="0"/>
              </a:spcAft>
              <a:buClr>
                <a:srgbClr val="888888"/>
              </a:buClr>
              <a:buSzPts val="1800"/>
              <a:buNone/>
              <a:defRPr sz="1800">
                <a:solidFill>
                  <a:srgbClr val="888888"/>
                </a:solidFill>
              </a:defRPr>
            </a:lvl2pPr>
            <a:lvl3pPr marL="1371600" lvl="2" indent="-228600" algn="l">
              <a:spcBef>
                <a:spcPts val="320"/>
              </a:spcBef>
              <a:spcAft>
                <a:spcPts val="0"/>
              </a:spcAft>
              <a:buClr>
                <a:srgbClr val="888888"/>
              </a:buClr>
              <a:buSzPts val="1600"/>
              <a:buNone/>
              <a:defRPr sz="1600">
                <a:solidFill>
                  <a:srgbClr val="888888"/>
                </a:solidFill>
              </a:defRPr>
            </a:lvl3pPr>
            <a:lvl4pPr marL="1828800" lvl="3" indent="-228600" algn="l">
              <a:spcBef>
                <a:spcPts val="280"/>
              </a:spcBef>
              <a:spcAft>
                <a:spcPts val="0"/>
              </a:spcAft>
              <a:buClr>
                <a:srgbClr val="888888"/>
              </a:buClr>
              <a:buSzPts val="1400"/>
              <a:buNone/>
              <a:defRPr sz="1400">
                <a:solidFill>
                  <a:srgbClr val="888888"/>
                </a:solidFill>
              </a:defRPr>
            </a:lvl4pPr>
            <a:lvl5pPr marL="2286000" lvl="4" indent="-228600" algn="l">
              <a:spcBef>
                <a:spcPts val="280"/>
              </a:spcBef>
              <a:spcAft>
                <a:spcPts val="0"/>
              </a:spcAft>
              <a:buClr>
                <a:srgbClr val="888888"/>
              </a:buClr>
              <a:buSzPts val="1400"/>
              <a:buNone/>
              <a:defRPr sz="1400">
                <a:solidFill>
                  <a:srgbClr val="888888"/>
                </a:solidFill>
              </a:defRPr>
            </a:lvl5pPr>
            <a:lvl6pPr marL="2743200" lvl="5" indent="-228600" algn="l">
              <a:spcBef>
                <a:spcPts val="280"/>
              </a:spcBef>
              <a:spcAft>
                <a:spcPts val="0"/>
              </a:spcAft>
              <a:buClr>
                <a:srgbClr val="888888"/>
              </a:buClr>
              <a:buSzPts val="1400"/>
              <a:buNone/>
              <a:defRPr sz="1400">
                <a:solidFill>
                  <a:srgbClr val="888888"/>
                </a:solidFill>
              </a:defRPr>
            </a:lvl6pPr>
            <a:lvl7pPr marL="3200400" lvl="6" indent="-228600" algn="l">
              <a:spcBef>
                <a:spcPts val="280"/>
              </a:spcBef>
              <a:spcAft>
                <a:spcPts val="0"/>
              </a:spcAft>
              <a:buClr>
                <a:srgbClr val="888888"/>
              </a:buClr>
              <a:buSzPts val="1400"/>
              <a:buNone/>
              <a:defRPr sz="1400">
                <a:solidFill>
                  <a:srgbClr val="888888"/>
                </a:solidFill>
              </a:defRPr>
            </a:lvl7pPr>
            <a:lvl8pPr marL="3657600" lvl="7" indent="-228600" algn="l">
              <a:spcBef>
                <a:spcPts val="280"/>
              </a:spcBef>
              <a:spcAft>
                <a:spcPts val="0"/>
              </a:spcAft>
              <a:buClr>
                <a:srgbClr val="888888"/>
              </a:buClr>
              <a:buSzPts val="1400"/>
              <a:buNone/>
              <a:defRPr sz="1400">
                <a:solidFill>
                  <a:srgbClr val="888888"/>
                </a:solidFill>
              </a:defRPr>
            </a:lvl8pPr>
            <a:lvl9pPr marL="4114800" lvl="8" indent="-228600" algn="l">
              <a:spcBef>
                <a:spcPts val="280"/>
              </a:spcBef>
              <a:spcAft>
                <a:spcPts val="0"/>
              </a:spcAft>
              <a:buClr>
                <a:srgbClr val="888888"/>
              </a:buClr>
              <a:buSzPts val="1400"/>
              <a:buNone/>
              <a:defRPr sz="1400">
                <a:solidFill>
                  <a:srgbClr val="888888"/>
                </a:solidFill>
              </a:defRPr>
            </a:lvl9pPr>
          </a:lstStyle>
          <a:p>
            <a:endParaRPr/>
          </a:p>
        </p:txBody>
      </p:sp>
      <p:sp>
        <p:nvSpPr>
          <p:cNvPr id="26" name="Google Shape;26;p42"/>
          <p:cNvSpPr txBox="1">
            <a:spLocks noGrp="1"/>
          </p:cNvSpPr>
          <p:nvPr>
            <p:ph type="dt" idx="10"/>
          </p:nvPr>
        </p:nvSpPr>
        <p:spPr>
          <a:xfrm>
            <a:off x="457200" y="6356350"/>
            <a:ext cx="21336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7" name="Google Shape;27;p42"/>
          <p:cNvSpPr txBox="1">
            <a:spLocks noGrp="1"/>
          </p:cNvSpPr>
          <p:nvPr>
            <p:ph type="ftr" idx="11"/>
          </p:nvPr>
        </p:nvSpPr>
        <p:spPr>
          <a:xfrm>
            <a:off x="3124200" y="6356350"/>
            <a:ext cx="28956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8" name="Google Shape;28;p42"/>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wo Content" type="twoObj">
  <p:cSld name="TWO_OBJECTS">
    <p:spTree>
      <p:nvGrpSpPr>
        <p:cNvPr id="1" name="Shape 29"/>
        <p:cNvGrpSpPr/>
        <p:nvPr/>
      </p:nvGrpSpPr>
      <p:grpSpPr>
        <a:xfrm>
          <a:off x="0" y="0"/>
          <a:ext cx="0" cy="0"/>
          <a:chOff x="0" y="0"/>
          <a:chExt cx="0" cy="0"/>
        </a:xfrm>
      </p:grpSpPr>
      <p:sp>
        <p:nvSpPr>
          <p:cNvPr id="30" name="Google Shape;30;p43"/>
          <p:cNvSpPr txBox="1">
            <a:spLocks noGrp="1"/>
          </p:cNvSpPr>
          <p:nvPr>
            <p:ph type="title"/>
          </p:nvPr>
        </p:nvSpPr>
        <p:spPr>
          <a:xfrm>
            <a:off x="457200" y="274638"/>
            <a:ext cx="8229600" cy="1143000"/>
          </a:xfrm>
          <a:prstGeom prst="rect">
            <a:avLst/>
          </a:prstGeom>
          <a:noFill/>
          <a:ln>
            <a:noFill/>
          </a:ln>
        </p:spPr>
        <p:txBody>
          <a:bodyPr spcFirstLastPara="1" wrap="square" lIns="91425" tIns="45700" rIns="91425" bIns="45700" anchor="ctr" anchorCtr="0">
            <a:normAutofit/>
          </a:bodyPr>
          <a:lstStyle>
            <a:lvl1pPr lvl="0" algn="ctr">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1" name="Google Shape;31;p43"/>
          <p:cNvSpPr txBox="1">
            <a:spLocks noGrp="1"/>
          </p:cNvSpPr>
          <p:nvPr>
            <p:ph type="body" idx="1"/>
          </p:nvPr>
        </p:nvSpPr>
        <p:spPr>
          <a:xfrm>
            <a:off x="457200" y="1600200"/>
            <a:ext cx="4038600" cy="4525963"/>
          </a:xfrm>
          <a:prstGeom prst="rect">
            <a:avLst/>
          </a:prstGeom>
          <a:noFill/>
          <a:ln>
            <a:noFill/>
          </a:ln>
        </p:spPr>
        <p:txBody>
          <a:bodyPr spcFirstLastPara="1" wrap="square" lIns="91425" tIns="45700" rIns="91425" bIns="45700" anchor="t" anchorCtr="0">
            <a:normAutofit/>
          </a:bodyPr>
          <a:lstStyle>
            <a:lvl1pPr marL="457200" lvl="0" indent="-406400" algn="l">
              <a:spcBef>
                <a:spcPts val="560"/>
              </a:spcBef>
              <a:spcAft>
                <a:spcPts val="0"/>
              </a:spcAft>
              <a:buClr>
                <a:schemeClr val="dk1"/>
              </a:buClr>
              <a:buSzPts val="2800"/>
              <a:buChar char="•"/>
              <a:defRPr sz="2800"/>
            </a:lvl1pPr>
            <a:lvl2pPr marL="914400" lvl="1" indent="-381000" algn="l">
              <a:spcBef>
                <a:spcPts val="480"/>
              </a:spcBef>
              <a:spcAft>
                <a:spcPts val="0"/>
              </a:spcAft>
              <a:buClr>
                <a:schemeClr val="dk1"/>
              </a:buClr>
              <a:buSzPts val="2400"/>
              <a:buChar char="–"/>
              <a:defRPr sz="2400"/>
            </a:lvl2pPr>
            <a:lvl3pPr marL="1371600" lvl="2" indent="-355600" algn="l">
              <a:spcBef>
                <a:spcPts val="400"/>
              </a:spcBef>
              <a:spcAft>
                <a:spcPts val="0"/>
              </a:spcAft>
              <a:buClr>
                <a:schemeClr val="dk1"/>
              </a:buClr>
              <a:buSzPts val="2000"/>
              <a:buChar char="•"/>
              <a:defRPr sz="2000"/>
            </a:lvl3pPr>
            <a:lvl4pPr marL="1828800" lvl="3" indent="-342900" algn="l">
              <a:spcBef>
                <a:spcPts val="360"/>
              </a:spcBef>
              <a:spcAft>
                <a:spcPts val="0"/>
              </a:spcAft>
              <a:buClr>
                <a:schemeClr val="dk1"/>
              </a:buClr>
              <a:buSzPts val="1800"/>
              <a:buChar char="–"/>
              <a:defRPr sz="1800"/>
            </a:lvl4pPr>
            <a:lvl5pPr marL="2286000" lvl="4" indent="-342900" algn="l">
              <a:spcBef>
                <a:spcPts val="360"/>
              </a:spcBef>
              <a:spcAft>
                <a:spcPts val="0"/>
              </a:spcAft>
              <a:buClr>
                <a:schemeClr val="dk1"/>
              </a:buClr>
              <a:buSzPts val="1800"/>
              <a:buChar char="»"/>
              <a:defRPr sz="1800"/>
            </a:lvl5pPr>
            <a:lvl6pPr marL="2743200" lvl="5" indent="-342900" algn="l">
              <a:spcBef>
                <a:spcPts val="360"/>
              </a:spcBef>
              <a:spcAft>
                <a:spcPts val="0"/>
              </a:spcAft>
              <a:buClr>
                <a:schemeClr val="dk1"/>
              </a:buClr>
              <a:buSzPts val="1800"/>
              <a:buChar char="•"/>
              <a:defRPr sz="1800"/>
            </a:lvl6pPr>
            <a:lvl7pPr marL="3200400" lvl="6" indent="-342900" algn="l">
              <a:spcBef>
                <a:spcPts val="360"/>
              </a:spcBef>
              <a:spcAft>
                <a:spcPts val="0"/>
              </a:spcAft>
              <a:buClr>
                <a:schemeClr val="dk1"/>
              </a:buClr>
              <a:buSzPts val="1800"/>
              <a:buChar char="•"/>
              <a:defRPr sz="1800"/>
            </a:lvl7pPr>
            <a:lvl8pPr marL="3657600" lvl="7" indent="-342900" algn="l">
              <a:spcBef>
                <a:spcPts val="360"/>
              </a:spcBef>
              <a:spcAft>
                <a:spcPts val="0"/>
              </a:spcAft>
              <a:buClr>
                <a:schemeClr val="dk1"/>
              </a:buClr>
              <a:buSzPts val="1800"/>
              <a:buChar char="•"/>
              <a:defRPr sz="1800"/>
            </a:lvl8pPr>
            <a:lvl9pPr marL="4114800" lvl="8" indent="-342900" algn="l">
              <a:spcBef>
                <a:spcPts val="360"/>
              </a:spcBef>
              <a:spcAft>
                <a:spcPts val="0"/>
              </a:spcAft>
              <a:buClr>
                <a:schemeClr val="dk1"/>
              </a:buClr>
              <a:buSzPts val="1800"/>
              <a:buChar char="•"/>
              <a:defRPr sz="1800"/>
            </a:lvl9pPr>
          </a:lstStyle>
          <a:p>
            <a:endParaRPr/>
          </a:p>
        </p:txBody>
      </p:sp>
      <p:sp>
        <p:nvSpPr>
          <p:cNvPr id="32" name="Google Shape;32;p43"/>
          <p:cNvSpPr txBox="1">
            <a:spLocks noGrp="1"/>
          </p:cNvSpPr>
          <p:nvPr>
            <p:ph type="body" idx="2"/>
          </p:nvPr>
        </p:nvSpPr>
        <p:spPr>
          <a:xfrm>
            <a:off x="4648200" y="1600200"/>
            <a:ext cx="4038600" cy="4525963"/>
          </a:xfrm>
          <a:prstGeom prst="rect">
            <a:avLst/>
          </a:prstGeom>
          <a:noFill/>
          <a:ln>
            <a:noFill/>
          </a:ln>
        </p:spPr>
        <p:txBody>
          <a:bodyPr spcFirstLastPara="1" wrap="square" lIns="91425" tIns="45700" rIns="91425" bIns="45700" anchor="t" anchorCtr="0">
            <a:normAutofit/>
          </a:bodyPr>
          <a:lstStyle>
            <a:lvl1pPr marL="457200" lvl="0" indent="-406400" algn="l">
              <a:spcBef>
                <a:spcPts val="560"/>
              </a:spcBef>
              <a:spcAft>
                <a:spcPts val="0"/>
              </a:spcAft>
              <a:buClr>
                <a:schemeClr val="dk1"/>
              </a:buClr>
              <a:buSzPts val="2800"/>
              <a:buChar char="•"/>
              <a:defRPr sz="2800"/>
            </a:lvl1pPr>
            <a:lvl2pPr marL="914400" lvl="1" indent="-381000" algn="l">
              <a:spcBef>
                <a:spcPts val="480"/>
              </a:spcBef>
              <a:spcAft>
                <a:spcPts val="0"/>
              </a:spcAft>
              <a:buClr>
                <a:schemeClr val="dk1"/>
              </a:buClr>
              <a:buSzPts val="2400"/>
              <a:buChar char="–"/>
              <a:defRPr sz="2400"/>
            </a:lvl2pPr>
            <a:lvl3pPr marL="1371600" lvl="2" indent="-355600" algn="l">
              <a:spcBef>
                <a:spcPts val="400"/>
              </a:spcBef>
              <a:spcAft>
                <a:spcPts val="0"/>
              </a:spcAft>
              <a:buClr>
                <a:schemeClr val="dk1"/>
              </a:buClr>
              <a:buSzPts val="2000"/>
              <a:buChar char="•"/>
              <a:defRPr sz="2000"/>
            </a:lvl3pPr>
            <a:lvl4pPr marL="1828800" lvl="3" indent="-342900" algn="l">
              <a:spcBef>
                <a:spcPts val="360"/>
              </a:spcBef>
              <a:spcAft>
                <a:spcPts val="0"/>
              </a:spcAft>
              <a:buClr>
                <a:schemeClr val="dk1"/>
              </a:buClr>
              <a:buSzPts val="1800"/>
              <a:buChar char="–"/>
              <a:defRPr sz="1800"/>
            </a:lvl4pPr>
            <a:lvl5pPr marL="2286000" lvl="4" indent="-342900" algn="l">
              <a:spcBef>
                <a:spcPts val="360"/>
              </a:spcBef>
              <a:spcAft>
                <a:spcPts val="0"/>
              </a:spcAft>
              <a:buClr>
                <a:schemeClr val="dk1"/>
              </a:buClr>
              <a:buSzPts val="1800"/>
              <a:buChar char="»"/>
              <a:defRPr sz="1800"/>
            </a:lvl5pPr>
            <a:lvl6pPr marL="2743200" lvl="5" indent="-342900" algn="l">
              <a:spcBef>
                <a:spcPts val="360"/>
              </a:spcBef>
              <a:spcAft>
                <a:spcPts val="0"/>
              </a:spcAft>
              <a:buClr>
                <a:schemeClr val="dk1"/>
              </a:buClr>
              <a:buSzPts val="1800"/>
              <a:buChar char="•"/>
              <a:defRPr sz="1800"/>
            </a:lvl6pPr>
            <a:lvl7pPr marL="3200400" lvl="6" indent="-342900" algn="l">
              <a:spcBef>
                <a:spcPts val="360"/>
              </a:spcBef>
              <a:spcAft>
                <a:spcPts val="0"/>
              </a:spcAft>
              <a:buClr>
                <a:schemeClr val="dk1"/>
              </a:buClr>
              <a:buSzPts val="1800"/>
              <a:buChar char="•"/>
              <a:defRPr sz="1800"/>
            </a:lvl7pPr>
            <a:lvl8pPr marL="3657600" lvl="7" indent="-342900" algn="l">
              <a:spcBef>
                <a:spcPts val="360"/>
              </a:spcBef>
              <a:spcAft>
                <a:spcPts val="0"/>
              </a:spcAft>
              <a:buClr>
                <a:schemeClr val="dk1"/>
              </a:buClr>
              <a:buSzPts val="1800"/>
              <a:buChar char="•"/>
              <a:defRPr sz="1800"/>
            </a:lvl8pPr>
            <a:lvl9pPr marL="4114800" lvl="8" indent="-342900" algn="l">
              <a:spcBef>
                <a:spcPts val="360"/>
              </a:spcBef>
              <a:spcAft>
                <a:spcPts val="0"/>
              </a:spcAft>
              <a:buClr>
                <a:schemeClr val="dk1"/>
              </a:buClr>
              <a:buSzPts val="1800"/>
              <a:buChar char="•"/>
              <a:defRPr sz="1800"/>
            </a:lvl9pPr>
          </a:lstStyle>
          <a:p>
            <a:endParaRPr/>
          </a:p>
        </p:txBody>
      </p:sp>
      <p:sp>
        <p:nvSpPr>
          <p:cNvPr id="33" name="Google Shape;33;p43"/>
          <p:cNvSpPr txBox="1">
            <a:spLocks noGrp="1"/>
          </p:cNvSpPr>
          <p:nvPr>
            <p:ph type="dt" idx="10"/>
          </p:nvPr>
        </p:nvSpPr>
        <p:spPr>
          <a:xfrm>
            <a:off x="457200" y="6356350"/>
            <a:ext cx="21336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4" name="Google Shape;34;p43"/>
          <p:cNvSpPr txBox="1">
            <a:spLocks noGrp="1"/>
          </p:cNvSpPr>
          <p:nvPr>
            <p:ph type="ftr" idx="11"/>
          </p:nvPr>
        </p:nvSpPr>
        <p:spPr>
          <a:xfrm>
            <a:off x="3124200" y="6356350"/>
            <a:ext cx="28956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5" name="Google Shape;35;p43"/>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Comparison" type="twoTxTwoObj">
  <p:cSld name="TWO_OBJECTS_WITH_TEXT">
    <p:spTree>
      <p:nvGrpSpPr>
        <p:cNvPr id="1" name="Shape 36"/>
        <p:cNvGrpSpPr/>
        <p:nvPr/>
      </p:nvGrpSpPr>
      <p:grpSpPr>
        <a:xfrm>
          <a:off x="0" y="0"/>
          <a:ext cx="0" cy="0"/>
          <a:chOff x="0" y="0"/>
          <a:chExt cx="0" cy="0"/>
        </a:xfrm>
      </p:grpSpPr>
      <p:sp>
        <p:nvSpPr>
          <p:cNvPr id="37" name="Google Shape;37;p44"/>
          <p:cNvSpPr txBox="1">
            <a:spLocks noGrp="1"/>
          </p:cNvSpPr>
          <p:nvPr>
            <p:ph type="title"/>
          </p:nvPr>
        </p:nvSpPr>
        <p:spPr>
          <a:xfrm>
            <a:off x="457200" y="274638"/>
            <a:ext cx="8229600" cy="1143000"/>
          </a:xfrm>
          <a:prstGeom prst="rect">
            <a:avLst/>
          </a:prstGeom>
          <a:noFill/>
          <a:ln>
            <a:noFill/>
          </a:ln>
        </p:spPr>
        <p:txBody>
          <a:bodyPr spcFirstLastPara="1" wrap="square" lIns="91425" tIns="45700" rIns="91425" bIns="45700" anchor="ctr" anchorCtr="0">
            <a:normAutofit/>
          </a:bodyPr>
          <a:lstStyle>
            <a:lvl1pPr lvl="0" algn="ctr">
              <a:spcBef>
                <a:spcPts val="0"/>
              </a:spcBef>
              <a:spcAft>
                <a:spcPts val="0"/>
              </a:spcAft>
              <a:buClr>
                <a:schemeClr val="dk1"/>
              </a:buClr>
              <a:buSzPts val="4400"/>
              <a:buFont typeface="Calibri"/>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8" name="Google Shape;38;p44"/>
          <p:cNvSpPr txBox="1">
            <a:spLocks noGrp="1"/>
          </p:cNvSpPr>
          <p:nvPr>
            <p:ph type="body" idx="1"/>
          </p:nvPr>
        </p:nvSpPr>
        <p:spPr>
          <a:xfrm>
            <a:off x="457200" y="1535113"/>
            <a:ext cx="4040188" cy="639762"/>
          </a:xfrm>
          <a:prstGeom prst="rect">
            <a:avLst/>
          </a:prstGeom>
          <a:noFill/>
          <a:ln>
            <a:noFill/>
          </a:ln>
        </p:spPr>
        <p:txBody>
          <a:bodyPr spcFirstLastPara="1" wrap="square" lIns="91425" tIns="45700" rIns="91425" bIns="45700" anchor="b" anchorCtr="0">
            <a:normAutofit/>
          </a:bodyPr>
          <a:lstStyle>
            <a:lvl1pPr marL="457200" lvl="0" indent="-228600" algn="l">
              <a:spcBef>
                <a:spcPts val="480"/>
              </a:spcBef>
              <a:spcAft>
                <a:spcPts val="0"/>
              </a:spcAft>
              <a:buClr>
                <a:schemeClr val="dk1"/>
              </a:buClr>
              <a:buSzPts val="2400"/>
              <a:buNone/>
              <a:defRPr sz="2400" b="1"/>
            </a:lvl1pPr>
            <a:lvl2pPr marL="914400" lvl="1" indent="-228600" algn="l">
              <a:spcBef>
                <a:spcPts val="400"/>
              </a:spcBef>
              <a:spcAft>
                <a:spcPts val="0"/>
              </a:spcAft>
              <a:buClr>
                <a:schemeClr val="dk1"/>
              </a:buClr>
              <a:buSzPts val="2000"/>
              <a:buNone/>
              <a:defRPr sz="2000" b="1"/>
            </a:lvl2pPr>
            <a:lvl3pPr marL="1371600" lvl="2" indent="-228600" algn="l">
              <a:spcBef>
                <a:spcPts val="360"/>
              </a:spcBef>
              <a:spcAft>
                <a:spcPts val="0"/>
              </a:spcAft>
              <a:buClr>
                <a:schemeClr val="dk1"/>
              </a:buClr>
              <a:buSzPts val="1800"/>
              <a:buNone/>
              <a:defRPr sz="1800" b="1"/>
            </a:lvl3pPr>
            <a:lvl4pPr marL="1828800" lvl="3" indent="-228600" algn="l">
              <a:spcBef>
                <a:spcPts val="320"/>
              </a:spcBef>
              <a:spcAft>
                <a:spcPts val="0"/>
              </a:spcAft>
              <a:buClr>
                <a:schemeClr val="dk1"/>
              </a:buClr>
              <a:buSzPts val="1600"/>
              <a:buNone/>
              <a:defRPr sz="1600" b="1"/>
            </a:lvl4pPr>
            <a:lvl5pPr marL="2286000" lvl="4" indent="-228600" algn="l">
              <a:spcBef>
                <a:spcPts val="320"/>
              </a:spcBef>
              <a:spcAft>
                <a:spcPts val="0"/>
              </a:spcAft>
              <a:buClr>
                <a:schemeClr val="dk1"/>
              </a:buClr>
              <a:buSzPts val="1600"/>
              <a:buNone/>
              <a:defRPr sz="1600" b="1"/>
            </a:lvl5pPr>
            <a:lvl6pPr marL="2743200" lvl="5" indent="-228600" algn="l">
              <a:spcBef>
                <a:spcPts val="320"/>
              </a:spcBef>
              <a:spcAft>
                <a:spcPts val="0"/>
              </a:spcAft>
              <a:buClr>
                <a:schemeClr val="dk1"/>
              </a:buClr>
              <a:buSzPts val="1600"/>
              <a:buNone/>
              <a:defRPr sz="1600" b="1"/>
            </a:lvl6pPr>
            <a:lvl7pPr marL="3200400" lvl="6" indent="-228600" algn="l">
              <a:spcBef>
                <a:spcPts val="320"/>
              </a:spcBef>
              <a:spcAft>
                <a:spcPts val="0"/>
              </a:spcAft>
              <a:buClr>
                <a:schemeClr val="dk1"/>
              </a:buClr>
              <a:buSzPts val="1600"/>
              <a:buNone/>
              <a:defRPr sz="1600" b="1"/>
            </a:lvl7pPr>
            <a:lvl8pPr marL="3657600" lvl="7" indent="-228600" algn="l">
              <a:spcBef>
                <a:spcPts val="320"/>
              </a:spcBef>
              <a:spcAft>
                <a:spcPts val="0"/>
              </a:spcAft>
              <a:buClr>
                <a:schemeClr val="dk1"/>
              </a:buClr>
              <a:buSzPts val="1600"/>
              <a:buNone/>
              <a:defRPr sz="1600" b="1"/>
            </a:lvl8pPr>
            <a:lvl9pPr marL="4114800" lvl="8" indent="-228600" algn="l">
              <a:spcBef>
                <a:spcPts val="320"/>
              </a:spcBef>
              <a:spcAft>
                <a:spcPts val="0"/>
              </a:spcAft>
              <a:buClr>
                <a:schemeClr val="dk1"/>
              </a:buClr>
              <a:buSzPts val="1600"/>
              <a:buNone/>
              <a:defRPr sz="1600" b="1"/>
            </a:lvl9pPr>
          </a:lstStyle>
          <a:p>
            <a:endParaRPr/>
          </a:p>
        </p:txBody>
      </p:sp>
      <p:sp>
        <p:nvSpPr>
          <p:cNvPr id="39" name="Google Shape;39;p44"/>
          <p:cNvSpPr txBox="1">
            <a:spLocks noGrp="1"/>
          </p:cNvSpPr>
          <p:nvPr>
            <p:ph type="body" idx="2"/>
          </p:nvPr>
        </p:nvSpPr>
        <p:spPr>
          <a:xfrm>
            <a:off x="457200" y="2174875"/>
            <a:ext cx="4040188" cy="3951288"/>
          </a:xfrm>
          <a:prstGeom prst="rect">
            <a:avLst/>
          </a:prstGeom>
          <a:noFill/>
          <a:ln>
            <a:noFill/>
          </a:ln>
        </p:spPr>
        <p:txBody>
          <a:bodyPr spcFirstLastPara="1" wrap="square" lIns="91425" tIns="45700" rIns="91425" bIns="45700" anchor="t" anchorCtr="0">
            <a:normAutofit/>
          </a:bodyPr>
          <a:lstStyle>
            <a:lvl1pPr marL="457200" lvl="0" indent="-381000" algn="l">
              <a:spcBef>
                <a:spcPts val="480"/>
              </a:spcBef>
              <a:spcAft>
                <a:spcPts val="0"/>
              </a:spcAft>
              <a:buClr>
                <a:schemeClr val="dk1"/>
              </a:buClr>
              <a:buSzPts val="2400"/>
              <a:buChar char="•"/>
              <a:defRPr sz="2400"/>
            </a:lvl1pPr>
            <a:lvl2pPr marL="914400" lvl="1" indent="-355600" algn="l">
              <a:spcBef>
                <a:spcPts val="400"/>
              </a:spcBef>
              <a:spcAft>
                <a:spcPts val="0"/>
              </a:spcAft>
              <a:buClr>
                <a:schemeClr val="dk1"/>
              </a:buClr>
              <a:buSzPts val="2000"/>
              <a:buChar char="–"/>
              <a:defRPr sz="2000"/>
            </a:lvl2pPr>
            <a:lvl3pPr marL="1371600" lvl="2" indent="-342900" algn="l">
              <a:spcBef>
                <a:spcPts val="360"/>
              </a:spcBef>
              <a:spcAft>
                <a:spcPts val="0"/>
              </a:spcAft>
              <a:buClr>
                <a:schemeClr val="dk1"/>
              </a:buClr>
              <a:buSzPts val="1800"/>
              <a:buChar char="•"/>
              <a:defRPr sz="1800"/>
            </a:lvl3pPr>
            <a:lvl4pPr marL="1828800" lvl="3" indent="-330200" algn="l">
              <a:spcBef>
                <a:spcPts val="320"/>
              </a:spcBef>
              <a:spcAft>
                <a:spcPts val="0"/>
              </a:spcAft>
              <a:buClr>
                <a:schemeClr val="dk1"/>
              </a:buClr>
              <a:buSzPts val="1600"/>
              <a:buChar char="–"/>
              <a:defRPr sz="1600"/>
            </a:lvl4pPr>
            <a:lvl5pPr marL="2286000" lvl="4" indent="-330200" algn="l">
              <a:spcBef>
                <a:spcPts val="320"/>
              </a:spcBef>
              <a:spcAft>
                <a:spcPts val="0"/>
              </a:spcAft>
              <a:buClr>
                <a:schemeClr val="dk1"/>
              </a:buClr>
              <a:buSzPts val="1600"/>
              <a:buChar char="»"/>
              <a:defRPr sz="1600"/>
            </a:lvl5pPr>
            <a:lvl6pPr marL="2743200" lvl="5" indent="-330200" algn="l">
              <a:spcBef>
                <a:spcPts val="320"/>
              </a:spcBef>
              <a:spcAft>
                <a:spcPts val="0"/>
              </a:spcAft>
              <a:buClr>
                <a:schemeClr val="dk1"/>
              </a:buClr>
              <a:buSzPts val="1600"/>
              <a:buChar char="•"/>
              <a:defRPr sz="1600"/>
            </a:lvl6pPr>
            <a:lvl7pPr marL="3200400" lvl="6" indent="-330200" algn="l">
              <a:spcBef>
                <a:spcPts val="320"/>
              </a:spcBef>
              <a:spcAft>
                <a:spcPts val="0"/>
              </a:spcAft>
              <a:buClr>
                <a:schemeClr val="dk1"/>
              </a:buClr>
              <a:buSzPts val="1600"/>
              <a:buChar char="•"/>
              <a:defRPr sz="1600"/>
            </a:lvl7pPr>
            <a:lvl8pPr marL="3657600" lvl="7" indent="-330200" algn="l">
              <a:spcBef>
                <a:spcPts val="320"/>
              </a:spcBef>
              <a:spcAft>
                <a:spcPts val="0"/>
              </a:spcAft>
              <a:buClr>
                <a:schemeClr val="dk1"/>
              </a:buClr>
              <a:buSzPts val="1600"/>
              <a:buChar char="•"/>
              <a:defRPr sz="1600"/>
            </a:lvl8pPr>
            <a:lvl9pPr marL="4114800" lvl="8" indent="-330200" algn="l">
              <a:spcBef>
                <a:spcPts val="320"/>
              </a:spcBef>
              <a:spcAft>
                <a:spcPts val="0"/>
              </a:spcAft>
              <a:buClr>
                <a:schemeClr val="dk1"/>
              </a:buClr>
              <a:buSzPts val="1600"/>
              <a:buChar char="•"/>
              <a:defRPr sz="1600"/>
            </a:lvl9pPr>
          </a:lstStyle>
          <a:p>
            <a:endParaRPr/>
          </a:p>
        </p:txBody>
      </p:sp>
      <p:sp>
        <p:nvSpPr>
          <p:cNvPr id="40" name="Google Shape;40;p44"/>
          <p:cNvSpPr txBox="1">
            <a:spLocks noGrp="1"/>
          </p:cNvSpPr>
          <p:nvPr>
            <p:ph type="body" idx="3"/>
          </p:nvPr>
        </p:nvSpPr>
        <p:spPr>
          <a:xfrm>
            <a:off x="4645025" y="1535113"/>
            <a:ext cx="4041775" cy="639762"/>
          </a:xfrm>
          <a:prstGeom prst="rect">
            <a:avLst/>
          </a:prstGeom>
          <a:noFill/>
          <a:ln>
            <a:noFill/>
          </a:ln>
        </p:spPr>
        <p:txBody>
          <a:bodyPr spcFirstLastPara="1" wrap="square" lIns="91425" tIns="45700" rIns="91425" bIns="45700" anchor="b" anchorCtr="0">
            <a:normAutofit/>
          </a:bodyPr>
          <a:lstStyle>
            <a:lvl1pPr marL="457200" lvl="0" indent="-228600" algn="l">
              <a:spcBef>
                <a:spcPts val="480"/>
              </a:spcBef>
              <a:spcAft>
                <a:spcPts val="0"/>
              </a:spcAft>
              <a:buClr>
                <a:schemeClr val="dk1"/>
              </a:buClr>
              <a:buSzPts val="2400"/>
              <a:buNone/>
              <a:defRPr sz="2400" b="1"/>
            </a:lvl1pPr>
            <a:lvl2pPr marL="914400" lvl="1" indent="-228600" algn="l">
              <a:spcBef>
                <a:spcPts val="400"/>
              </a:spcBef>
              <a:spcAft>
                <a:spcPts val="0"/>
              </a:spcAft>
              <a:buClr>
                <a:schemeClr val="dk1"/>
              </a:buClr>
              <a:buSzPts val="2000"/>
              <a:buNone/>
              <a:defRPr sz="2000" b="1"/>
            </a:lvl2pPr>
            <a:lvl3pPr marL="1371600" lvl="2" indent="-228600" algn="l">
              <a:spcBef>
                <a:spcPts val="360"/>
              </a:spcBef>
              <a:spcAft>
                <a:spcPts val="0"/>
              </a:spcAft>
              <a:buClr>
                <a:schemeClr val="dk1"/>
              </a:buClr>
              <a:buSzPts val="1800"/>
              <a:buNone/>
              <a:defRPr sz="1800" b="1"/>
            </a:lvl3pPr>
            <a:lvl4pPr marL="1828800" lvl="3" indent="-228600" algn="l">
              <a:spcBef>
                <a:spcPts val="320"/>
              </a:spcBef>
              <a:spcAft>
                <a:spcPts val="0"/>
              </a:spcAft>
              <a:buClr>
                <a:schemeClr val="dk1"/>
              </a:buClr>
              <a:buSzPts val="1600"/>
              <a:buNone/>
              <a:defRPr sz="1600" b="1"/>
            </a:lvl4pPr>
            <a:lvl5pPr marL="2286000" lvl="4" indent="-228600" algn="l">
              <a:spcBef>
                <a:spcPts val="320"/>
              </a:spcBef>
              <a:spcAft>
                <a:spcPts val="0"/>
              </a:spcAft>
              <a:buClr>
                <a:schemeClr val="dk1"/>
              </a:buClr>
              <a:buSzPts val="1600"/>
              <a:buNone/>
              <a:defRPr sz="1600" b="1"/>
            </a:lvl5pPr>
            <a:lvl6pPr marL="2743200" lvl="5" indent="-228600" algn="l">
              <a:spcBef>
                <a:spcPts val="320"/>
              </a:spcBef>
              <a:spcAft>
                <a:spcPts val="0"/>
              </a:spcAft>
              <a:buClr>
                <a:schemeClr val="dk1"/>
              </a:buClr>
              <a:buSzPts val="1600"/>
              <a:buNone/>
              <a:defRPr sz="1600" b="1"/>
            </a:lvl6pPr>
            <a:lvl7pPr marL="3200400" lvl="6" indent="-228600" algn="l">
              <a:spcBef>
                <a:spcPts val="320"/>
              </a:spcBef>
              <a:spcAft>
                <a:spcPts val="0"/>
              </a:spcAft>
              <a:buClr>
                <a:schemeClr val="dk1"/>
              </a:buClr>
              <a:buSzPts val="1600"/>
              <a:buNone/>
              <a:defRPr sz="1600" b="1"/>
            </a:lvl7pPr>
            <a:lvl8pPr marL="3657600" lvl="7" indent="-228600" algn="l">
              <a:spcBef>
                <a:spcPts val="320"/>
              </a:spcBef>
              <a:spcAft>
                <a:spcPts val="0"/>
              </a:spcAft>
              <a:buClr>
                <a:schemeClr val="dk1"/>
              </a:buClr>
              <a:buSzPts val="1600"/>
              <a:buNone/>
              <a:defRPr sz="1600" b="1"/>
            </a:lvl8pPr>
            <a:lvl9pPr marL="4114800" lvl="8" indent="-228600" algn="l">
              <a:spcBef>
                <a:spcPts val="320"/>
              </a:spcBef>
              <a:spcAft>
                <a:spcPts val="0"/>
              </a:spcAft>
              <a:buClr>
                <a:schemeClr val="dk1"/>
              </a:buClr>
              <a:buSzPts val="1600"/>
              <a:buNone/>
              <a:defRPr sz="1600" b="1"/>
            </a:lvl9pPr>
          </a:lstStyle>
          <a:p>
            <a:endParaRPr/>
          </a:p>
        </p:txBody>
      </p:sp>
      <p:sp>
        <p:nvSpPr>
          <p:cNvPr id="41" name="Google Shape;41;p44"/>
          <p:cNvSpPr txBox="1">
            <a:spLocks noGrp="1"/>
          </p:cNvSpPr>
          <p:nvPr>
            <p:ph type="body" idx="4"/>
          </p:nvPr>
        </p:nvSpPr>
        <p:spPr>
          <a:xfrm>
            <a:off x="4645025" y="2174875"/>
            <a:ext cx="4041775" cy="3951288"/>
          </a:xfrm>
          <a:prstGeom prst="rect">
            <a:avLst/>
          </a:prstGeom>
          <a:noFill/>
          <a:ln>
            <a:noFill/>
          </a:ln>
        </p:spPr>
        <p:txBody>
          <a:bodyPr spcFirstLastPara="1" wrap="square" lIns="91425" tIns="45700" rIns="91425" bIns="45700" anchor="t" anchorCtr="0">
            <a:normAutofit/>
          </a:bodyPr>
          <a:lstStyle>
            <a:lvl1pPr marL="457200" lvl="0" indent="-381000" algn="l">
              <a:spcBef>
                <a:spcPts val="480"/>
              </a:spcBef>
              <a:spcAft>
                <a:spcPts val="0"/>
              </a:spcAft>
              <a:buClr>
                <a:schemeClr val="dk1"/>
              </a:buClr>
              <a:buSzPts val="2400"/>
              <a:buChar char="•"/>
              <a:defRPr sz="2400"/>
            </a:lvl1pPr>
            <a:lvl2pPr marL="914400" lvl="1" indent="-355600" algn="l">
              <a:spcBef>
                <a:spcPts val="400"/>
              </a:spcBef>
              <a:spcAft>
                <a:spcPts val="0"/>
              </a:spcAft>
              <a:buClr>
                <a:schemeClr val="dk1"/>
              </a:buClr>
              <a:buSzPts val="2000"/>
              <a:buChar char="–"/>
              <a:defRPr sz="2000"/>
            </a:lvl2pPr>
            <a:lvl3pPr marL="1371600" lvl="2" indent="-342900" algn="l">
              <a:spcBef>
                <a:spcPts val="360"/>
              </a:spcBef>
              <a:spcAft>
                <a:spcPts val="0"/>
              </a:spcAft>
              <a:buClr>
                <a:schemeClr val="dk1"/>
              </a:buClr>
              <a:buSzPts val="1800"/>
              <a:buChar char="•"/>
              <a:defRPr sz="1800"/>
            </a:lvl3pPr>
            <a:lvl4pPr marL="1828800" lvl="3" indent="-330200" algn="l">
              <a:spcBef>
                <a:spcPts val="320"/>
              </a:spcBef>
              <a:spcAft>
                <a:spcPts val="0"/>
              </a:spcAft>
              <a:buClr>
                <a:schemeClr val="dk1"/>
              </a:buClr>
              <a:buSzPts val="1600"/>
              <a:buChar char="–"/>
              <a:defRPr sz="1600"/>
            </a:lvl4pPr>
            <a:lvl5pPr marL="2286000" lvl="4" indent="-330200" algn="l">
              <a:spcBef>
                <a:spcPts val="320"/>
              </a:spcBef>
              <a:spcAft>
                <a:spcPts val="0"/>
              </a:spcAft>
              <a:buClr>
                <a:schemeClr val="dk1"/>
              </a:buClr>
              <a:buSzPts val="1600"/>
              <a:buChar char="»"/>
              <a:defRPr sz="1600"/>
            </a:lvl5pPr>
            <a:lvl6pPr marL="2743200" lvl="5" indent="-330200" algn="l">
              <a:spcBef>
                <a:spcPts val="320"/>
              </a:spcBef>
              <a:spcAft>
                <a:spcPts val="0"/>
              </a:spcAft>
              <a:buClr>
                <a:schemeClr val="dk1"/>
              </a:buClr>
              <a:buSzPts val="1600"/>
              <a:buChar char="•"/>
              <a:defRPr sz="1600"/>
            </a:lvl6pPr>
            <a:lvl7pPr marL="3200400" lvl="6" indent="-330200" algn="l">
              <a:spcBef>
                <a:spcPts val="320"/>
              </a:spcBef>
              <a:spcAft>
                <a:spcPts val="0"/>
              </a:spcAft>
              <a:buClr>
                <a:schemeClr val="dk1"/>
              </a:buClr>
              <a:buSzPts val="1600"/>
              <a:buChar char="•"/>
              <a:defRPr sz="1600"/>
            </a:lvl7pPr>
            <a:lvl8pPr marL="3657600" lvl="7" indent="-330200" algn="l">
              <a:spcBef>
                <a:spcPts val="320"/>
              </a:spcBef>
              <a:spcAft>
                <a:spcPts val="0"/>
              </a:spcAft>
              <a:buClr>
                <a:schemeClr val="dk1"/>
              </a:buClr>
              <a:buSzPts val="1600"/>
              <a:buChar char="•"/>
              <a:defRPr sz="1600"/>
            </a:lvl8pPr>
            <a:lvl9pPr marL="4114800" lvl="8" indent="-330200" algn="l">
              <a:spcBef>
                <a:spcPts val="320"/>
              </a:spcBef>
              <a:spcAft>
                <a:spcPts val="0"/>
              </a:spcAft>
              <a:buClr>
                <a:schemeClr val="dk1"/>
              </a:buClr>
              <a:buSzPts val="1600"/>
              <a:buChar char="•"/>
              <a:defRPr sz="1600"/>
            </a:lvl9pPr>
          </a:lstStyle>
          <a:p>
            <a:endParaRPr/>
          </a:p>
        </p:txBody>
      </p:sp>
      <p:sp>
        <p:nvSpPr>
          <p:cNvPr id="42" name="Google Shape;42;p44"/>
          <p:cNvSpPr txBox="1">
            <a:spLocks noGrp="1"/>
          </p:cNvSpPr>
          <p:nvPr>
            <p:ph type="dt" idx="10"/>
          </p:nvPr>
        </p:nvSpPr>
        <p:spPr>
          <a:xfrm>
            <a:off x="457200" y="6356350"/>
            <a:ext cx="21336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3" name="Google Shape;43;p44"/>
          <p:cNvSpPr txBox="1">
            <a:spLocks noGrp="1"/>
          </p:cNvSpPr>
          <p:nvPr>
            <p:ph type="ftr" idx="11"/>
          </p:nvPr>
        </p:nvSpPr>
        <p:spPr>
          <a:xfrm>
            <a:off x="3124200" y="6356350"/>
            <a:ext cx="28956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4" name="Google Shape;44;p44"/>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45"/>
        <p:cNvGrpSpPr/>
        <p:nvPr/>
      </p:nvGrpSpPr>
      <p:grpSpPr>
        <a:xfrm>
          <a:off x="0" y="0"/>
          <a:ext cx="0" cy="0"/>
          <a:chOff x="0" y="0"/>
          <a:chExt cx="0" cy="0"/>
        </a:xfrm>
      </p:grpSpPr>
      <p:sp>
        <p:nvSpPr>
          <p:cNvPr id="46" name="Google Shape;46;p45"/>
          <p:cNvSpPr txBox="1">
            <a:spLocks noGrp="1"/>
          </p:cNvSpPr>
          <p:nvPr>
            <p:ph type="title"/>
          </p:nvPr>
        </p:nvSpPr>
        <p:spPr>
          <a:xfrm>
            <a:off x="457200" y="274638"/>
            <a:ext cx="8229600" cy="1143000"/>
          </a:xfrm>
          <a:prstGeom prst="rect">
            <a:avLst/>
          </a:prstGeom>
          <a:noFill/>
          <a:ln>
            <a:noFill/>
          </a:ln>
        </p:spPr>
        <p:txBody>
          <a:bodyPr spcFirstLastPara="1" wrap="square" lIns="91425" tIns="45700" rIns="91425" bIns="45700" anchor="ctr" anchorCtr="0">
            <a:normAutofit/>
          </a:bodyPr>
          <a:lstStyle>
            <a:lvl1pPr lvl="0" algn="ctr">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7" name="Google Shape;47;p45"/>
          <p:cNvSpPr txBox="1">
            <a:spLocks noGrp="1"/>
          </p:cNvSpPr>
          <p:nvPr>
            <p:ph type="dt" idx="10"/>
          </p:nvPr>
        </p:nvSpPr>
        <p:spPr>
          <a:xfrm>
            <a:off x="457200" y="6356350"/>
            <a:ext cx="21336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8" name="Google Shape;48;p45"/>
          <p:cNvSpPr txBox="1">
            <a:spLocks noGrp="1"/>
          </p:cNvSpPr>
          <p:nvPr>
            <p:ph type="ftr" idx="11"/>
          </p:nvPr>
        </p:nvSpPr>
        <p:spPr>
          <a:xfrm>
            <a:off x="3124200" y="6356350"/>
            <a:ext cx="28956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9" name="Google Shape;49;p45"/>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50"/>
        <p:cNvGrpSpPr/>
        <p:nvPr/>
      </p:nvGrpSpPr>
      <p:grpSpPr>
        <a:xfrm>
          <a:off x="0" y="0"/>
          <a:ext cx="0" cy="0"/>
          <a:chOff x="0" y="0"/>
          <a:chExt cx="0" cy="0"/>
        </a:xfrm>
      </p:grpSpPr>
      <p:sp>
        <p:nvSpPr>
          <p:cNvPr id="51" name="Google Shape;51;p46"/>
          <p:cNvSpPr txBox="1">
            <a:spLocks noGrp="1"/>
          </p:cNvSpPr>
          <p:nvPr>
            <p:ph type="dt" idx="10"/>
          </p:nvPr>
        </p:nvSpPr>
        <p:spPr>
          <a:xfrm>
            <a:off x="457200" y="6356350"/>
            <a:ext cx="21336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2" name="Google Shape;52;p46"/>
          <p:cNvSpPr txBox="1">
            <a:spLocks noGrp="1"/>
          </p:cNvSpPr>
          <p:nvPr>
            <p:ph type="ftr" idx="11"/>
          </p:nvPr>
        </p:nvSpPr>
        <p:spPr>
          <a:xfrm>
            <a:off x="3124200" y="6356350"/>
            <a:ext cx="28956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3" name="Google Shape;53;p46"/>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Content with Caption" type="objTx">
  <p:cSld name="OBJECT_WITH_CAPTION_TEXT">
    <p:spTree>
      <p:nvGrpSpPr>
        <p:cNvPr id="1" name="Shape 54"/>
        <p:cNvGrpSpPr/>
        <p:nvPr/>
      </p:nvGrpSpPr>
      <p:grpSpPr>
        <a:xfrm>
          <a:off x="0" y="0"/>
          <a:ext cx="0" cy="0"/>
          <a:chOff x="0" y="0"/>
          <a:chExt cx="0" cy="0"/>
        </a:xfrm>
      </p:grpSpPr>
      <p:sp>
        <p:nvSpPr>
          <p:cNvPr id="55" name="Google Shape;55;p47"/>
          <p:cNvSpPr txBox="1">
            <a:spLocks noGrp="1"/>
          </p:cNvSpPr>
          <p:nvPr>
            <p:ph type="title"/>
          </p:nvPr>
        </p:nvSpPr>
        <p:spPr>
          <a:xfrm>
            <a:off x="457200" y="273050"/>
            <a:ext cx="3008313" cy="1162050"/>
          </a:xfrm>
          <a:prstGeom prst="rect">
            <a:avLst/>
          </a:prstGeom>
          <a:noFill/>
          <a:ln>
            <a:noFill/>
          </a:ln>
        </p:spPr>
        <p:txBody>
          <a:bodyPr spcFirstLastPara="1" wrap="square" lIns="91425" tIns="45700" rIns="91425" bIns="45700" anchor="b" anchorCtr="0">
            <a:normAutofit/>
          </a:bodyPr>
          <a:lstStyle>
            <a:lvl1pPr lvl="0" algn="l">
              <a:spcBef>
                <a:spcPts val="0"/>
              </a:spcBef>
              <a:spcAft>
                <a:spcPts val="0"/>
              </a:spcAft>
              <a:buClr>
                <a:schemeClr val="dk1"/>
              </a:buClr>
              <a:buSzPts val="2000"/>
              <a:buFont typeface="Calibri"/>
              <a:buNone/>
              <a:defRPr sz="2000" b="1"/>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56" name="Google Shape;56;p47"/>
          <p:cNvSpPr txBox="1">
            <a:spLocks noGrp="1"/>
          </p:cNvSpPr>
          <p:nvPr>
            <p:ph type="body" idx="1"/>
          </p:nvPr>
        </p:nvSpPr>
        <p:spPr>
          <a:xfrm>
            <a:off x="3575050" y="273050"/>
            <a:ext cx="5111750" cy="5853113"/>
          </a:xfrm>
          <a:prstGeom prst="rect">
            <a:avLst/>
          </a:prstGeom>
          <a:noFill/>
          <a:ln>
            <a:noFill/>
          </a:ln>
        </p:spPr>
        <p:txBody>
          <a:bodyPr spcFirstLastPara="1" wrap="square" lIns="91425" tIns="45700" rIns="91425" bIns="45700" anchor="t" anchorCtr="0">
            <a:normAutofit/>
          </a:bodyPr>
          <a:lstStyle>
            <a:lvl1pPr marL="457200" lvl="0" indent="-431800" algn="l">
              <a:spcBef>
                <a:spcPts val="640"/>
              </a:spcBef>
              <a:spcAft>
                <a:spcPts val="0"/>
              </a:spcAft>
              <a:buClr>
                <a:schemeClr val="dk1"/>
              </a:buClr>
              <a:buSzPts val="3200"/>
              <a:buChar char="•"/>
              <a:defRPr sz="3200"/>
            </a:lvl1pPr>
            <a:lvl2pPr marL="914400" lvl="1" indent="-406400" algn="l">
              <a:spcBef>
                <a:spcPts val="560"/>
              </a:spcBef>
              <a:spcAft>
                <a:spcPts val="0"/>
              </a:spcAft>
              <a:buClr>
                <a:schemeClr val="dk1"/>
              </a:buClr>
              <a:buSzPts val="2800"/>
              <a:buChar char="–"/>
              <a:defRPr sz="2800"/>
            </a:lvl2pPr>
            <a:lvl3pPr marL="1371600" lvl="2" indent="-381000" algn="l">
              <a:spcBef>
                <a:spcPts val="480"/>
              </a:spcBef>
              <a:spcAft>
                <a:spcPts val="0"/>
              </a:spcAft>
              <a:buClr>
                <a:schemeClr val="dk1"/>
              </a:buClr>
              <a:buSzPts val="2400"/>
              <a:buChar char="•"/>
              <a:defRPr sz="2400"/>
            </a:lvl3pPr>
            <a:lvl4pPr marL="1828800" lvl="3" indent="-355600" algn="l">
              <a:spcBef>
                <a:spcPts val="400"/>
              </a:spcBef>
              <a:spcAft>
                <a:spcPts val="0"/>
              </a:spcAft>
              <a:buClr>
                <a:schemeClr val="dk1"/>
              </a:buClr>
              <a:buSzPts val="2000"/>
              <a:buChar char="–"/>
              <a:defRPr sz="2000"/>
            </a:lvl4pPr>
            <a:lvl5pPr marL="2286000" lvl="4" indent="-355600" algn="l">
              <a:spcBef>
                <a:spcPts val="400"/>
              </a:spcBef>
              <a:spcAft>
                <a:spcPts val="0"/>
              </a:spcAft>
              <a:buClr>
                <a:schemeClr val="dk1"/>
              </a:buClr>
              <a:buSzPts val="2000"/>
              <a:buChar char="»"/>
              <a:defRPr sz="2000"/>
            </a:lvl5pPr>
            <a:lvl6pPr marL="2743200" lvl="5" indent="-355600" algn="l">
              <a:spcBef>
                <a:spcPts val="400"/>
              </a:spcBef>
              <a:spcAft>
                <a:spcPts val="0"/>
              </a:spcAft>
              <a:buClr>
                <a:schemeClr val="dk1"/>
              </a:buClr>
              <a:buSzPts val="2000"/>
              <a:buChar char="•"/>
              <a:defRPr sz="2000"/>
            </a:lvl6pPr>
            <a:lvl7pPr marL="3200400" lvl="6" indent="-355600" algn="l">
              <a:spcBef>
                <a:spcPts val="400"/>
              </a:spcBef>
              <a:spcAft>
                <a:spcPts val="0"/>
              </a:spcAft>
              <a:buClr>
                <a:schemeClr val="dk1"/>
              </a:buClr>
              <a:buSzPts val="2000"/>
              <a:buChar char="•"/>
              <a:defRPr sz="2000"/>
            </a:lvl7pPr>
            <a:lvl8pPr marL="3657600" lvl="7" indent="-355600" algn="l">
              <a:spcBef>
                <a:spcPts val="400"/>
              </a:spcBef>
              <a:spcAft>
                <a:spcPts val="0"/>
              </a:spcAft>
              <a:buClr>
                <a:schemeClr val="dk1"/>
              </a:buClr>
              <a:buSzPts val="2000"/>
              <a:buChar char="•"/>
              <a:defRPr sz="2000"/>
            </a:lvl8pPr>
            <a:lvl9pPr marL="4114800" lvl="8" indent="-355600" algn="l">
              <a:spcBef>
                <a:spcPts val="400"/>
              </a:spcBef>
              <a:spcAft>
                <a:spcPts val="0"/>
              </a:spcAft>
              <a:buClr>
                <a:schemeClr val="dk1"/>
              </a:buClr>
              <a:buSzPts val="2000"/>
              <a:buChar char="•"/>
              <a:defRPr sz="2000"/>
            </a:lvl9pPr>
          </a:lstStyle>
          <a:p>
            <a:endParaRPr/>
          </a:p>
        </p:txBody>
      </p:sp>
      <p:sp>
        <p:nvSpPr>
          <p:cNvPr id="57" name="Google Shape;57;p47"/>
          <p:cNvSpPr txBox="1">
            <a:spLocks noGrp="1"/>
          </p:cNvSpPr>
          <p:nvPr>
            <p:ph type="body" idx="2"/>
          </p:nvPr>
        </p:nvSpPr>
        <p:spPr>
          <a:xfrm>
            <a:off x="457200" y="1435100"/>
            <a:ext cx="3008313" cy="4691063"/>
          </a:xfrm>
          <a:prstGeom prst="rect">
            <a:avLst/>
          </a:prstGeom>
          <a:noFill/>
          <a:ln>
            <a:noFill/>
          </a:ln>
        </p:spPr>
        <p:txBody>
          <a:bodyPr spcFirstLastPara="1" wrap="square" lIns="91425" tIns="45700" rIns="91425" bIns="45700" anchor="t" anchorCtr="0">
            <a:normAutofit/>
          </a:bodyPr>
          <a:lstStyle>
            <a:lvl1pPr marL="457200" lvl="0" indent="-228600" algn="l">
              <a:spcBef>
                <a:spcPts val="280"/>
              </a:spcBef>
              <a:spcAft>
                <a:spcPts val="0"/>
              </a:spcAft>
              <a:buClr>
                <a:schemeClr val="dk1"/>
              </a:buClr>
              <a:buSzPts val="1400"/>
              <a:buNone/>
              <a:defRPr sz="1400"/>
            </a:lvl1pPr>
            <a:lvl2pPr marL="914400" lvl="1" indent="-228600" algn="l">
              <a:spcBef>
                <a:spcPts val="240"/>
              </a:spcBef>
              <a:spcAft>
                <a:spcPts val="0"/>
              </a:spcAft>
              <a:buClr>
                <a:schemeClr val="dk1"/>
              </a:buClr>
              <a:buSzPts val="1200"/>
              <a:buNone/>
              <a:defRPr sz="1200"/>
            </a:lvl2pPr>
            <a:lvl3pPr marL="1371600" lvl="2" indent="-228600" algn="l">
              <a:spcBef>
                <a:spcPts val="200"/>
              </a:spcBef>
              <a:spcAft>
                <a:spcPts val="0"/>
              </a:spcAft>
              <a:buClr>
                <a:schemeClr val="dk1"/>
              </a:buClr>
              <a:buSzPts val="1000"/>
              <a:buNone/>
              <a:defRPr sz="1000"/>
            </a:lvl3pPr>
            <a:lvl4pPr marL="1828800" lvl="3" indent="-228600" algn="l">
              <a:spcBef>
                <a:spcPts val="180"/>
              </a:spcBef>
              <a:spcAft>
                <a:spcPts val="0"/>
              </a:spcAft>
              <a:buClr>
                <a:schemeClr val="dk1"/>
              </a:buClr>
              <a:buSzPts val="900"/>
              <a:buNone/>
              <a:defRPr sz="900"/>
            </a:lvl4pPr>
            <a:lvl5pPr marL="2286000" lvl="4" indent="-228600" algn="l">
              <a:spcBef>
                <a:spcPts val="180"/>
              </a:spcBef>
              <a:spcAft>
                <a:spcPts val="0"/>
              </a:spcAft>
              <a:buClr>
                <a:schemeClr val="dk1"/>
              </a:buClr>
              <a:buSzPts val="900"/>
              <a:buNone/>
              <a:defRPr sz="900"/>
            </a:lvl5pPr>
            <a:lvl6pPr marL="2743200" lvl="5" indent="-228600" algn="l">
              <a:spcBef>
                <a:spcPts val="180"/>
              </a:spcBef>
              <a:spcAft>
                <a:spcPts val="0"/>
              </a:spcAft>
              <a:buClr>
                <a:schemeClr val="dk1"/>
              </a:buClr>
              <a:buSzPts val="900"/>
              <a:buNone/>
              <a:defRPr sz="900"/>
            </a:lvl6pPr>
            <a:lvl7pPr marL="3200400" lvl="6" indent="-228600" algn="l">
              <a:spcBef>
                <a:spcPts val="180"/>
              </a:spcBef>
              <a:spcAft>
                <a:spcPts val="0"/>
              </a:spcAft>
              <a:buClr>
                <a:schemeClr val="dk1"/>
              </a:buClr>
              <a:buSzPts val="900"/>
              <a:buNone/>
              <a:defRPr sz="900"/>
            </a:lvl7pPr>
            <a:lvl8pPr marL="3657600" lvl="7" indent="-228600" algn="l">
              <a:spcBef>
                <a:spcPts val="180"/>
              </a:spcBef>
              <a:spcAft>
                <a:spcPts val="0"/>
              </a:spcAft>
              <a:buClr>
                <a:schemeClr val="dk1"/>
              </a:buClr>
              <a:buSzPts val="900"/>
              <a:buNone/>
              <a:defRPr sz="900"/>
            </a:lvl8pPr>
            <a:lvl9pPr marL="4114800" lvl="8" indent="-228600" algn="l">
              <a:spcBef>
                <a:spcPts val="180"/>
              </a:spcBef>
              <a:spcAft>
                <a:spcPts val="0"/>
              </a:spcAft>
              <a:buClr>
                <a:schemeClr val="dk1"/>
              </a:buClr>
              <a:buSzPts val="900"/>
              <a:buNone/>
              <a:defRPr sz="900"/>
            </a:lvl9pPr>
          </a:lstStyle>
          <a:p>
            <a:endParaRPr/>
          </a:p>
        </p:txBody>
      </p:sp>
      <p:sp>
        <p:nvSpPr>
          <p:cNvPr id="58" name="Google Shape;58;p47"/>
          <p:cNvSpPr txBox="1">
            <a:spLocks noGrp="1"/>
          </p:cNvSpPr>
          <p:nvPr>
            <p:ph type="dt" idx="10"/>
          </p:nvPr>
        </p:nvSpPr>
        <p:spPr>
          <a:xfrm>
            <a:off x="457200" y="6356350"/>
            <a:ext cx="21336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9" name="Google Shape;59;p47"/>
          <p:cNvSpPr txBox="1">
            <a:spLocks noGrp="1"/>
          </p:cNvSpPr>
          <p:nvPr>
            <p:ph type="ftr" idx="11"/>
          </p:nvPr>
        </p:nvSpPr>
        <p:spPr>
          <a:xfrm>
            <a:off x="3124200" y="6356350"/>
            <a:ext cx="28956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0" name="Google Shape;60;p47"/>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Picture with Caption" type="picTx">
  <p:cSld name="PICTURE_WITH_CAPTION_TEXT">
    <p:spTree>
      <p:nvGrpSpPr>
        <p:cNvPr id="1" name="Shape 61"/>
        <p:cNvGrpSpPr/>
        <p:nvPr/>
      </p:nvGrpSpPr>
      <p:grpSpPr>
        <a:xfrm>
          <a:off x="0" y="0"/>
          <a:ext cx="0" cy="0"/>
          <a:chOff x="0" y="0"/>
          <a:chExt cx="0" cy="0"/>
        </a:xfrm>
      </p:grpSpPr>
      <p:sp>
        <p:nvSpPr>
          <p:cNvPr id="62" name="Google Shape;62;p48"/>
          <p:cNvSpPr txBox="1">
            <a:spLocks noGrp="1"/>
          </p:cNvSpPr>
          <p:nvPr>
            <p:ph type="title"/>
          </p:nvPr>
        </p:nvSpPr>
        <p:spPr>
          <a:xfrm>
            <a:off x="1792288" y="4800600"/>
            <a:ext cx="5486400" cy="566738"/>
          </a:xfrm>
          <a:prstGeom prst="rect">
            <a:avLst/>
          </a:prstGeom>
          <a:noFill/>
          <a:ln>
            <a:noFill/>
          </a:ln>
        </p:spPr>
        <p:txBody>
          <a:bodyPr spcFirstLastPara="1" wrap="square" lIns="91425" tIns="45700" rIns="91425" bIns="45700" anchor="b" anchorCtr="0">
            <a:normAutofit/>
          </a:bodyPr>
          <a:lstStyle>
            <a:lvl1pPr lvl="0" algn="l">
              <a:spcBef>
                <a:spcPts val="0"/>
              </a:spcBef>
              <a:spcAft>
                <a:spcPts val="0"/>
              </a:spcAft>
              <a:buClr>
                <a:schemeClr val="dk1"/>
              </a:buClr>
              <a:buSzPts val="2000"/>
              <a:buFont typeface="Calibri"/>
              <a:buNone/>
              <a:defRPr sz="2000" b="1"/>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63" name="Google Shape;63;p48"/>
          <p:cNvSpPr>
            <a:spLocks noGrp="1"/>
          </p:cNvSpPr>
          <p:nvPr>
            <p:ph type="pic" idx="2"/>
          </p:nvPr>
        </p:nvSpPr>
        <p:spPr>
          <a:xfrm>
            <a:off x="1792288" y="612775"/>
            <a:ext cx="5486400" cy="4114800"/>
          </a:xfrm>
          <a:prstGeom prst="rect">
            <a:avLst/>
          </a:prstGeom>
          <a:noFill/>
          <a:ln>
            <a:noFill/>
          </a:ln>
        </p:spPr>
      </p:sp>
      <p:sp>
        <p:nvSpPr>
          <p:cNvPr id="64" name="Google Shape;64;p48"/>
          <p:cNvSpPr txBox="1">
            <a:spLocks noGrp="1"/>
          </p:cNvSpPr>
          <p:nvPr>
            <p:ph type="body" idx="1"/>
          </p:nvPr>
        </p:nvSpPr>
        <p:spPr>
          <a:xfrm>
            <a:off x="1792288" y="5367338"/>
            <a:ext cx="5486400" cy="804862"/>
          </a:xfrm>
          <a:prstGeom prst="rect">
            <a:avLst/>
          </a:prstGeom>
          <a:noFill/>
          <a:ln>
            <a:noFill/>
          </a:ln>
        </p:spPr>
        <p:txBody>
          <a:bodyPr spcFirstLastPara="1" wrap="square" lIns="91425" tIns="45700" rIns="91425" bIns="45700" anchor="t" anchorCtr="0">
            <a:normAutofit/>
          </a:bodyPr>
          <a:lstStyle>
            <a:lvl1pPr marL="457200" lvl="0" indent="-228600" algn="l">
              <a:spcBef>
                <a:spcPts val="280"/>
              </a:spcBef>
              <a:spcAft>
                <a:spcPts val="0"/>
              </a:spcAft>
              <a:buClr>
                <a:schemeClr val="dk1"/>
              </a:buClr>
              <a:buSzPts val="1400"/>
              <a:buNone/>
              <a:defRPr sz="1400"/>
            </a:lvl1pPr>
            <a:lvl2pPr marL="914400" lvl="1" indent="-228600" algn="l">
              <a:spcBef>
                <a:spcPts val="240"/>
              </a:spcBef>
              <a:spcAft>
                <a:spcPts val="0"/>
              </a:spcAft>
              <a:buClr>
                <a:schemeClr val="dk1"/>
              </a:buClr>
              <a:buSzPts val="1200"/>
              <a:buNone/>
              <a:defRPr sz="1200"/>
            </a:lvl2pPr>
            <a:lvl3pPr marL="1371600" lvl="2" indent="-228600" algn="l">
              <a:spcBef>
                <a:spcPts val="200"/>
              </a:spcBef>
              <a:spcAft>
                <a:spcPts val="0"/>
              </a:spcAft>
              <a:buClr>
                <a:schemeClr val="dk1"/>
              </a:buClr>
              <a:buSzPts val="1000"/>
              <a:buNone/>
              <a:defRPr sz="1000"/>
            </a:lvl3pPr>
            <a:lvl4pPr marL="1828800" lvl="3" indent="-228600" algn="l">
              <a:spcBef>
                <a:spcPts val="180"/>
              </a:spcBef>
              <a:spcAft>
                <a:spcPts val="0"/>
              </a:spcAft>
              <a:buClr>
                <a:schemeClr val="dk1"/>
              </a:buClr>
              <a:buSzPts val="900"/>
              <a:buNone/>
              <a:defRPr sz="900"/>
            </a:lvl4pPr>
            <a:lvl5pPr marL="2286000" lvl="4" indent="-228600" algn="l">
              <a:spcBef>
                <a:spcPts val="180"/>
              </a:spcBef>
              <a:spcAft>
                <a:spcPts val="0"/>
              </a:spcAft>
              <a:buClr>
                <a:schemeClr val="dk1"/>
              </a:buClr>
              <a:buSzPts val="900"/>
              <a:buNone/>
              <a:defRPr sz="900"/>
            </a:lvl5pPr>
            <a:lvl6pPr marL="2743200" lvl="5" indent="-228600" algn="l">
              <a:spcBef>
                <a:spcPts val="180"/>
              </a:spcBef>
              <a:spcAft>
                <a:spcPts val="0"/>
              </a:spcAft>
              <a:buClr>
                <a:schemeClr val="dk1"/>
              </a:buClr>
              <a:buSzPts val="900"/>
              <a:buNone/>
              <a:defRPr sz="900"/>
            </a:lvl6pPr>
            <a:lvl7pPr marL="3200400" lvl="6" indent="-228600" algn="l">
              <a:spcBef>
                <a:spcPts val="180"/>
              </a:spcBef>
              <a:spcAft>
                <a:spcPts val="0"/>
              </a:spcAft>
              <a:buClr>
                <a:schemeClr val="dk1"/>
              </a:buClr>
              <a:buSzPts val="900"/>
              <a:buNone/>
              <a:defRPr sz="900"/>
            </a:lvl7pPr>
            <a:lvl8pPr marL="3657600" lvl="7" indent="-228600" algn="l">
              <a:spcBef>
                <a:spcPts val="180"/>
              </a:spcBef>
              <a:spcAft>
                <a:spcPts val="0"/>
              </a:spcAft>
              <a:buClr>
                <a:schemeClr val="dk1"/>
              </a:buClr>
              <a:buSzPts val="900"/>
              <a:buNone/>
              <a:defRPr sz="900"/>
            </a:lvl8pPr>
            <a:lvl9pPr marL="4114800" lvl="8" indent="-228600" algn="l">
              <a:spcBef>
                <a:spcPts val="180"/>
              </a:spcBef>
              <a:spcAft>
                <a:spcPts val="0"/>
              </a:spcAft>
              <a:buClr>
                <a:schemeClr val="dk1"/>
              </a:buClr>
              <a:buSzPts val="900"/>
              <a:buNone/>
              <a:defRPr sz="900"/>
            </a:lvl9pPr>
          </a:lstStyle>
          <a:p>
            <a:endParaRPr/>
          </a:p>
        </p:txBody>
      </p:sp>
      <p:sp>
        <p:nvSpPr>
          <p:cNvPr id="65" name="Google Shape;65;p48"/>
          <p:cNvSpPr txBox="1">
            <a:spLocks noGrp="1"/>
          </p:cNvSpPr>
          <p:nvPr>
            <p:ph type="dt" idx="10"/>
          </p:nvPr>
        </p:nvSpPr>
        <p:spPr>
          <a:xfrm>
            <a:off x="457200" y="6356350"/>
            <a:ext cx="21336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6" name="Google Shape;66;p48"/>
          <p:cNvSpPr txBox="1">
            <a:spLocks noGrp="1"/>
          </p:cNvSpPr>
          <p:nvPr>
            <p:ph type="ftr" idx="11"/>
          </p:nvPr>
        </p:nvSpPr>
        <p:spPr>
          <a:xfrm>
            <a:off x="3124200" y="6356350"/>
            <a:ext cx="28956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7" name="Google Shape;67;p48"/>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Title and Vertical Text" type="vertTx">
  <p:cSld name="VERTICAL_TEXT">
    <p:spTree>
      <p:nvGrpSpPr>
        <p:cNvPr id="1" name="Shape 68"/>
        <p:cNvGrpSpPr/>
        <p:nvPr/>
      </p:nvGrpSpPr>
      <p:grpSpPr>
        <a:xfrm>
          <a:off x="0" y="0"/>
          <a:ext cx="0" cy="0"/>
          <a:chOff x="0" y="0"/>
          <a:chExt cx="0" cy="0"/>
        </a:xfrm>
      </p:grpSpPr>
      <p:sp>
        <p:nvSpPr>
          <p:cNvPr id="69" name="Google Shape;69;p49"/>
          <p:cNvSpPr txBox="1">
            <a:spLocks noGrp="1"/>
          </p:cNvSpPr>
          <p:nvPr>
            <p:ph type="title"/>
          </p:nvPr>
        </p:nvSpPr>
        <p:spPr>
          <a:xfrm>
            <a:off x="457200" y="274638"/>
            <a:ext cx="8229600" cy="1143000"/>
          </a:xfrm>
          <a:prstGeom prst="rect">
            <a:avLst/>
          </a:prstGeom>
          <a:noFill/>
          <a:ln>
            <a:noFill/>
          </a:ln>
        </p:spPr>
        <p:txBody>
          <a:bodyPr spcFirstLastPara="1" wrap="square" lIns="91425" tIns="45700" rIns="91425" bIns="45700" anchor="ctr" anchorCtr="0">
            <a:normAutofit/>
          </a:bodyPr>
          <a:lstStyle>
            <a:lvl1pPr lvl="0" algn="ctr">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0" name="Google Shape;70;p49"/>
          <p:cNvSpPr txBox="1">
            <a:spLocks noGrp="1"/>
          </p:cNvSpPr>
          <p:nvPr>
            <p:ph type="body" idx="1"/>
          </p:nvPr>
        </p:nvSpPr>
        <p:spPr>
          <a:xfrm rot="5400000">
            <a:off x="2309019" y="-251618"/>
            <a:ext cx="4525963" cy="8229600"/>
          </a:xfrm>
          <a:prstGeom prst="rect">
            <a:avLst/>
          </a:prstGeom>
          <a:noFill/>
          <a:ln>
            <a:noFill/>
          </a:ln>
        </p:spPr>
        <p:txBody>
          <a:bodyPr spcFirstLastPara="1" wrap="square" lIns="91425" tIns="45700" rIns="91425" bIns="45700" anchor="t" anchorCtr="0">
            <a:normAutofit/>
          </a:bodyPr>
          <a:lstStyle>
            <a:lvl1pPr marL="457200" lvl="0" indent="-342900" algn="l">
              <a:spcBef>
                <a:spcPts val="360"/>
              </a:spcBef>
              <a:spcAft>
                <a:spcPts val="0"/>
              </a:spcAft>
              <a:buClr>
                <a:schemeClr val="dk1"/>
              </a:buClr>
              <a:buSzPts val="1800"/>
              <a:buChar char="•"/>
              <a:defRPr/>
            </a:lvl1pPr>
            <a:lvl2pPr marL="914400" lvl="1" indent="-342900" algn="l">
              <a:spcBef>
                <a:spcPts val="360"/>
              </a:spcBef>
              <a:spcAft>
                <a:spcPts val="0"/>
              </a:spcAft>
              <a:buClr>
                <a:schemeClr val="dk1"/>
              </a:buClr>
              <a:buSzPts val="1800"/>
              <a:buChar char="–"/>
              <a:defRPr/>
            </a:lvl2pPr>
            <a:lvl3pPr marL="1371600" lvl="2" indent="-342900" algn="l">
              <a:spcBef>
                <a:spcPts val="360"/>
              </a:spcBef>
              <a:spcAft>
                <a:spcPts val="0"/>
              </a:spcAft>
              <a:buClr>
                <a:schemeClr val="dk1"/>
              </a:buClr>
              <a:buSzPts val="1800"/>
              <a:buChar char="•"/>
              <a:defRPr/>
            </a:lvl3pPr>
            <a:lvl4pPr marL="1828800" lvl="3" indent="-342900" algn="l">
              <a:spcBef>
                <a:spcPts val="360"/>
              </a:spcBef>
              <a:spcAft>
                <a:spcPts val="0"/>
              </a:spcAft>
              <a:buClr>
                <a:schemeClr val="dk1"/>
              </a:buClr>
              <a:buSzPts val="1800"/>
              <a:buChar char="–"/>
              <a:defRPr/>
            </a:lvl4pPr>
            <a:lvl5pPr marL="2286000" lvl="4" indent="-342900" algn="l">
              <a:spcBef>
                <a:spcPts val="360"/>
              </a:spcBef>
              <a:spcAft>
                <a:spcPts val="0"/>
              </a:spcAft>
              <a:buClr>
                <a:schemeClr val="dk1"/>
              </a:buClr>
              <a:buSzPts val="1800"/>
              <a:buChar char="»"/>
              <a:defRPr/>
            </a:lvl5pPr>
            <a:lvl6pPr marL="2743200" lvl="5" indent="-342900" algn="l">
              <a:spcBef>
                <a:spcPts val="360"/>
              </a:spcBef>
              <a:spcAft>
                <a:spcPts val="0"/>
              </a:spcAft>
              <a:buClr>
                <a:schemeClr val="dk1"/>
              </a:buClr>
              <a:buSzPts val="1800"/>
              <a:buChar char="•"/>
              <a:defRPr/>
            </a:lvl6pPr>
            <a:lvl7pPr marL="3200400" lvl="6" indent="-342900" algn="l">
              <a:spcBef>
                <a:spcPts val="360"/>
              </a:spcBef>
              <a:spcAft>
                <a:spcPts val="0"/>
              </a:spcAft>
              <a:buClr>
                <a:schemeClr val="dk1"/>
              </a:buClr>
              <a:buSzPts val="1800"/>
              <a:buChar char="•"/>
              <a:defRPr/>
            </a:lvl7pPr>
            <a:lvl8pPr marL="3657600" lvl="7" indent="-342900" algn="l">
              <a:spcBef>
                <a:spcPts val="360"/>
              </a:spcBef>
              <a:spcAft>
                <a:spcPts val="0"/>
              </a:spcAft>
              <a:buClr>
                <a:schemeClr val="dk1"/>
              </a:buClr>
              <a:buSzPts val="1800"/>
              <a:buChar char="•"/>
              <a:defRPr/>
            </a:lvl8pPr>
            <a:lvl9pPr marL="4114800" lvl="8" indent="-342900" algn="l">
              <a:spcBef>
                <a:spcPts val="360"/>
              </a:spcBef>
              <a:spcAft>
                <a:spcPts val="0"/>
              </a:spcAft>
              <a:buClr>
                <a:schemeClr val="dk1"/>
              </a:buClr>
              <a:buSzPts val="1800"/>
              <a:buChar char="•"/>
              <a:defRPr/>
            </a:lvl9pPr>
          </a:lstStyle>
          <a:p>
            <a:endParaRPr/>
          </a:p>
        </p:txBody>
      </p:sp>
      <p:sp>
        <p:nvSpPr>
          <p:cNvPr id="71" name="Google Shape;71;p49"/>
          <p:cNvSpPr txBox="1">
            <a:spLocks noGrp="1"/>
          </p:cNvSpPr>
          <p:nvPr>
            <p:ph type="dt" idx="10"/>
          </p:nvPr>
        </p:nvSpPr>
        <p:spPr>
          <a:xfrm>
            <a:off x="457200" y="6356350"/>
            <a:ext cx="21336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2" name="Google Shape;72;p49"/>
          <p:cNvSpPr txBox="1">
            <a:spLocks noGrp="1"/>
          </p:cNvSpPr>
          <p:nvPr>
            <p:ph type="ftr" idx="11"/>
          </p:nvPr>
        </p:nvSpPr>
        <p:spPr>
          <a:xfrm>
            <a:off x="3124200" y="6356350"/>
            <a:ext cx="28956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3" name="Google Shape;73;p49"/>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Vertical Title and Text" type="vertTitleAndTx">
  <p:cSld name="VERTICAL_TITLE_AND_VERTICAL_TEXT">
    <p:spTree>
      <p:nvGrpSpPr>
        <p:cNvPr id="1" name="Shape 74"/>
        <p:cNvGrpSpPr/>
        <p:nvPr/>
      </p:nvGrpSpPr>
      <p:grpSpPr>
        <a:xfrm>
          <a:off x="0" y="0"/>
          <a:ext cx="0" cy="0"/>
          <a:chOff x="0" y="0"/>
          <a:chExt cx="0" cy="0"/>
        </a:xfrm>
      </p:grpSpPr>
      <p:sp>
        <p:nvSpPr>
          <p:cNvPr id="75" name="Google Shape;75;p50"/>
          <p:cNvSpPr txBox="1">
            <a:spLocks noGrp="1"/>
          </p:cNvSpPr>
          <p:nvPr>
            <p:ph type="title"/>
          </p:nvPr>
        </p:nvSpPr>
        <p:spPr>
          <a:xfrm rot="5400000">
            <a:off x="4732338" y="2171701"/>
            <a:ext cx="5851525" cy="2057400"/>
          </a:xfrm>
          <a:prstGeom prst="rect">
            <a:avLst/>
          </a:prstGeom>
          <a:noFill/>
          <a:ln>
            <a:noFill/>
          </a:ln>
        </p:spPr>
        <p:txBody>
          <a:bodyPr spcFirstLastPara="1" wrap="square" lIns="91425" tIns="45700" rIns="91425" bIns="45700" anchor="ctr" anchorCtr="0">
            <a:normAutofit/>
          </a:bodyPr>
          <a:lstStyle>
            <a:lvl1pPr lvl="0" algn="ctr">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6" name="Google Shape;76;p50"/>
          <p:cNvSpPr txBox="1">
            <a:spLocks noGrp="1"/>
          </p:cNvSpPr>
          <p:nvPr>
            <p:ph type="body" idx="1"/>
          </p:nvPr>
        </p:nvSpPr>
        <p:spPr>
          <a:xfrm rot="5400000">
            <a:off x="541338" y="190500"/>
            <a:ext cx="5851525" cy="6019800"/>
          </a:xfrm>
          <a:prstGeom prst="rect">
            <a:avLst/>
          </a:prstGeom>
          <a:noFill/>
          <a:ln>
            <a:noFill/>
          </a:ln>
        </p:spPr>
        <p:txBody>
          <a:bodyPr spcFirstLastPara="1" wrap="square" lIns="91425" tIns="45700" rIns="91425" bIns="45700" anchor="t" anchorCtr="0">
            <a:normAutofit/>
          </a:bodyPr>
          <a:lstStyle>
            <a:lvl1pPr marL="457200" lvl="0" indent="-342900" algn="l">
              <a:spcBef>
                <a:spcPts val="360"/>
              </a:spcBef>
              <a:spcAft>
                <a:spcPts val="0"/>
              </a:spcAft>
              <a:buClr>
                <a:schemeClr val="dk1"/>
              </a:buClr>
              <a:buSzPts val="1800"/>
              <a:buChar char="•"/>
              <a:defRPr/>
            </a:lvl1pPr>
            <a:lvl2pPr marL="914400" lvl="1" indent="-342900" algn="l">
              <a:spcBef>
                <a:spcPts val="360"/>
              </a:spcBef>
              <a:spcAft>
                <a:spcPts val="0"/>
              </a:spcAft>
              <a:buClr>
                <a:schemeClr val="dk1"/>
              </a:buClr>
              <a:buSzPts val="1800"/>
              <a:buChar char="–"/>
              <a:defRPr/>
            </a:lvl2pPr>
            <a:lvl3pPr marL="1371600" lvl="2" indent="-342900" algn="l">
              <a:spcBef>
                <a:spcPts val="360"/>
              </a:spcBef>
              <a:spcAft>
                <a:spcPts val="0"/>
              </a:spcAft>
              <a:buClr>
                <a:schemeClr val="dk1"/>
              </a:buClr>
              <a:buSzPts val="1800"/>
              <a:buChar char="•"/>
              <a:defRPr/>
            </a:lvl3pPr>
            <a:lvl4pPr marL="1828800" lvl="3" indent="-342900" algn="l">
              <a:spcBef>
                <a:spcPts val="360"/>
              </a:spcBef>
              <a:spcAft>
                <a:spcPts val="0"/>
              </a:spcAft>
              <a:buClr>
                <a:schemeClr val="dk1"/>
              </a:buClr>
              <a:buSzPts val="1800"/>
              <a:buChar char="–"/>
              <a:defRPr/>
            </a:lvl4pPr>
            <a:lvl5pPr marL="2286000" lvl="4" indent="-342900" algn="l">
              <a:spcBef>
                <a:spcPts val="360"/>
              </a:spcBef>
              <a:spcAft>
                <a:spcPts val="0"/>
              </a:spcAft>
              <a:buClr>
                <a:schemeClr val="dk1"/>
              </a:buClr>
              <a:buSzPts val="1800"/>
              <a:buChar char="»"/>
              <a:defRPr/>
            </a:lvl5pPr>
            <a:lvl6pPr marL="2743200" lvl="5" indent="-342900" algn="l">
              <a:spcBef>
                <a:spcPts val="360"/>
              </a:spcBef>
              <a:spcAft>
                <a:spcPts val="0"/>
              </a:spcAft>
              <a:buClr>
                <a:schemeClr val="dk1"/>
              </a:buClr>
              <a:buSzPts val="1800"/>
              <a:buChar char="•"/>
              <a:defRPr/>
            </a:lvl6pPr>
            <a:lvl7pPr marL="3200400" lvl="6" indent="-342900" algn="l">
              <a:spcBef>
                <a:spcPts val="360"/>
              </a:spcBef>
              <a:spcAft>
                <a:spcPts val="0"/>
              </a:spcAft>
              <a:buClr>
                <a:schemeClr val="dk1"/>
              </a:buClr>
              <a:buSzPts val="1800"/>
              <a:buChar char="•"/>
              <a:defRPr/>
            </a:lvl7pPr>
            <a:lvl8pPr marL="3657600" lvl="7" indent="-342900" algn="l">
              <a:spcBef>
                <a:spcPts val="360"/>
              </a:spcBef>
              <a:spcAft>
                <a:spcPts val="0"/>
              </a:spcAft>
              <a:buClr>
                <a:schemeClr val="dk1"/>
              </a:buClr>
              <a:buSzPts val="1800"/>
              <a:buChar char="•"/>
              <a:defRPr/>
            </a:lvl8pPr>
            <a:lvl9pPr marL="4114800" lvl="8" indent="-342900" algn="l">
              <a:spcBef>
                <a:spcPts val="360"/>
              </a:spcBef>
              <a:spcAft>
                <a:spcPts val="0"/>
              </a:spcAft>
              <a:buClr>
                <a:schemeClr val="dk1"/>
              </a:buClr>
              <a:buSzPts val="1800"/>
              <a:buChar char="•"/>
              <a:defRPr/>
            </a:lvl9pPr>
          </a:lstStyle>
          <a:p>
            <a:endParaRPr/>
          </a:p>
        </p:txBody>
      </p:sp>
      <p:sp>
        <p:nvSpPr>
          <p:cNvPr id="77" name="Google Shape;77;p50"/>
          <p:cNvSpPr txBox="1">
            <a:spLocks noGrp="1"/>
          </p:cNvSpPr>
          <p:nvPr>
            <p:ph type="dt" idx="10"/>
          </p:nvPr>
        </p:nvSpPr>
        <p:spPr>
          <a:xfrm>
            <a:off x="457200" y="6356350"/>
            <a:ext cx="21336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8" name="Google Shape;78;p50"/>
          <p:cNvSpPr txBox="1">
            <a:spLocks noGrp="1"/>
          </p:cNvSpPr>
          <p:nvPr>
            <p:ph type="ftr" idx="11"/>
          </p:nvPr>
        </p:nvSpPr>
        <p:spPr>
          <a:xfrm>
            <a:off x="3124200" y="6356350"/>
            <a:ext cx="28956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9" name="Google Shape;79;p50"/>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5"/>
        <p:cNvGrpSpPr/>
        <p:nvPr/>
      </p:nvGrpSpPr>
      <p:grpSpPr>
        <a:xfrm>
          <a:off x="0" y="0"/>
          <a:ext cx="0" cy="0"/>
          <a:chOff x="0" y="0"/>
          <a:chExt cx="0" cy="0"/>
        </a:xfrm>
      </p:grpSpPr>
      <p:sp>
        <p:nvSpPr>
          <p:cNvPr id="6" name="Google Shape;6;p39"/>
          <p:cNvSpPr txBox="1">
            <a:spLocks noGrp="1"/>
          </p:cNvSpPr>
          <p:nvPr>
            <p:ph type="title"/>
          </p:nvPr>
        </p:nvSpPr>
        <p:spPr>
          <a:xfrm>
            <a:off x="457200" y="274638"/>
            <a:ext cx="8229600" cy="1143000"/>
          </a:xfrm>
          <a:prstGeom prst="rect">
            <a:avLst/>
          </a:prstGeom>
          <a:noFill/>
          <a:ln>
            <a:noFill/>
          </a:ln>
        </p:spPr>
        <p:txBody>
          <a:bodyPr spcFirstLastPara="1" wrap="square" lIns="91425" tIns="45700" rIns="91425" bIns="45700" anchor="ctr" anchorCtr="0">
            <a:normAutofit/>
          </a:bodyPr>
          <a:lstStyle>
            <a:lvl1pPr marR="0" lvl="0" algn="ctr" rtl="0">
              <a:spcBef>
                <a:spcPts val="0"/>
              </a:spcBef>
              <a:spcAft>
                <a:spcPts val="0"/>
              </a:spcAft>
              <a:buClr>
                <a:schemeClr val="dk1"/>
              </a:buClr>
              <a:buSzPts val="4400"/>
              <a:buFont typeface="Calibri"/>
              <a:buNone/>
              <a:defRPr sz="4400" b="0" i="0" u="none" strike="noStrike" cap="non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7" name="Google Shape;7;p39"/>
          <p:cNvSpPr txBox="1">
            <a:spLocks noGrp="1"/>
          </p:cNvSpPr>
          <p:nvPr>
            <p:ph type="body" idx="1"/>
          </p:nvPr>
        </p:nvSpPr>
        <p:spPr>
          <a:xfrm>
            <a:off x="457200" y="1600200"/>
            <a:ext cx="8229600" cy="4525963"/>
          </a:xfrm>
          <a:prstGeom prst="rect">
            <a:avLst/>
          </a:prstGeom>
          <a:noFill/>
          <a:ln>
            <a:noFill/>
          </a:ln>
        </p:spPr>
        <p:txBody>
          <a:bodyPr spcFirstLastPara="1" wrap="square" lIns="91425" tIns="45700" rIns="91425" bIns="45700" anchor="t" anchorCtr="0">
            <a:normAutofit/>
          </a:bodyPr>
          <a:lstStyle>
            <a:lvl1pPr marL="457200" marR="0" lvl="0" indent="-431800" algn="l" rtl="0">
              <a:spcBef>
                <a:spcPts val="640"/>
              </a:spcBef>
              <a:spcAft>
                <a:spcPts val="0"/>
              </a:spcAft>
              <a:buClr>
                <a:schemeClr val="dk1"/>
              </a:buClr>
              <a:buSzPts val="3200"/>
              <a:buFont typeface="Arial"/>
              <a:buChar char="•"/>
              <a:defRPr sz="3200" b="0" i="0" u="none" strike="noStrike" cap="none">
                <a:solidFill>
                  <a:schemeClr val="dk1"/>
                </a:solidFill>
                <a:latin typeface="Calibri"/>
                <a:ea typeface="Calibri"/>
                <a:cs typeface="Calibri"/>
                <a:sym typeface="Calibri"/>
              </a:defRPr>
            </a:lvl1pPr>
            <a:lvl2pPr marL="914400" marR="0" lvl="1" indent="-406400" algn="l" rtl="0">
              <a:spcBef>
                <a:spcPts val="56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2pPr>
            <a:lvl3pPr marL="1371600" marR="0" lvl="2" indent="-381000" algn="l" rtl="0">
              <a:spcBef>
                <a:spcPts val="48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3pPr>
            <a:lvl4pPr marL="1828800" marR="0" lvl="3"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4pPr>
            <a:lvl5pPr marL="2286000" marR="0" lvl="4"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5pPr>
            <a:lvl6pPr marL="2743200" marR="0" lvl="5"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6pPr>
            <a:lvl7pPr marL="3200400" marR="0" lvl="6"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7pPr>
            <a:lvl8pPr marL="3657600" marR="0" lvl="7"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8pPr>
            <a:lvl9pPr marL="4114800" marR="0" lvl="8"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9pPr>
          </a:lstStyle>
          <a:p>
            <a:endParaRPr/>
          </a:p>
        </p:txBody>
      </p:sp>
      <p:sp>
        <p:nvSpPr>
          <p:cNvPr id="8" name="Google Shape;8;p39"/>
          <p:cNvSpPr txBox="1">
            <a:spLocks noGrp="1"/>
          </p:cNvSpPr>
          <p:nvPr>
            <p:ph type="dt" idx="10"/>
          </p:nvPr>
        </p:nvSpPr>
        <p:spPr>
          <a:xfrm>
            <a:off x="457200" y="6356350"/>
            <a:ext cx="2133600" cy="365125"/>
          </a:xfrm>
          <a:prstGeom prst="rect">
            <a:avLst/>
          </a:prstGeom>
          <a:noFill/>
          <a:ln>
            <a:noFill/>
          </a:ln>
        </p:spPr>
        <p:txBody>
          <a:bodyPr spcFirstLastPara="1" wrap="square" lIns="91425" tIns="45700" rIns="91425" bIns="45700" anchor="ctr" anchorCtr="0">
            <a:noAutofit/>
          </a:bodyPr>
          <a:lstStyle>
            <a:lvl1pPr marR="0" lvl="0" algn="l"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9" name="Google Shape;9;p39"/>
          <p:cNvSpPr txBox="1">
            <a:spLocks noGrp="1"/>
          </p:cNvSpPr>
          <p:nvPr>
            <p:ph type="ftr" idx="11"/>
          </p:nvPr>
        </p:nvSpPr>
        <p:spPr>
          <a:xfrm>
            <a:off x="3124200" y="6356350"/>
            <a:ext cx="2895600" cy="365125"/>
          </a:xfrm>
          <a:prstGeom prst="rect">
            <a:avLst/>
          </a:prstGeom>
          <a:noFill/>
          <a:ln>
            <a:noFill/>
          </a:ln>
        </p:spPr>
        <p:txBody>
          <a:bodyPr spcFirstLastPara="1" wrap="square" lIns="91425" tIns="45700" rIns="91425" bIns="45700" anchor="ctr" anchorCtr="0">
            <a:noAutofit/>
          </a:bodyPr>
          <a:lstStyle>
            <a:lvl1pPr marR="0" lvl="0" algn="ctr"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10" name="Google Shape;10;p39"/>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lvl1pPr marL="0" marR="0" lvl="0" indent="0" algn="r" rtl="0">
              <a:spcBef>
                <a:spcPts val="0"/>
              </a:spcBef>
              <a:buNone/>
              <a:defRPr sz="1200" b="0" i="0" u="none" strike="noStrike" cap="none">
                <a:solidFill>
                  <a:srgbClr val="888888"/>
                </a:solidFill>
                <a:latin typeface="Calibri"/>
                <a:ea typeface="Calibri"/>
                <a:cs typeface="Calibri"/>
                <a:sym typeface="Calibri"/>
              </a:defRPr>
            </a:lvl1pPr>
            <a:lvl2pPr marL="0" marR="0" lvl="1" indent="0" algn="r" rtl="0">
              <a:spcBef>
                <a:spcPts val="0"/>
              </a:spcBef>
              <a:buNone/>
              <a:defRPr sz="1200" b="0" i="0" u="none" strike="noStrike" cap="none">
                <a:solidFill>
                  <a:srgbClr val="888888"/>
                </a:solidFill>
                <a:latin typeface="Calibri"/>
                <a:ea typeface="Calibri"/>
                <a:cs typeface="Calibri"/>
                <a:sym typeface="Calibri"/>
              </a:defRPr>
            </a:lvl2pPr>
            <a:lvl3pPr marL="0" marR="0" lvl="2" indent="0" algn="r" rtl="0">
              <a:spcBef>
                <a:spcPts val="0"/>
              </a:spcBef>
              <a:buNone/>
              <a:defRPr sz="1200" b="0" i="0" u="none" strike="noStrike" cap="none">
                <a:solidFill>
                  <a:srgbClr val="888888"/>
                </a:solidFill>
                <a:latin typeface="Calibri"/>
                <a:ea typeface="Calibri"/>
                <a:cs typeface="Calibri"/>
                <a:sym typeface="Calibri"/>
              </a:defRPr>
            </a:lvl3pPr>
            <a:lvl4pPr marL="0" marR="0" lvl="3" indent="0" algn="r" rtl="0">
              <a:spcBef>
                <a:spcPts val="0"/>
              </a:spcBef>
              <a:buNone/>
              <a:defRPr sz="1200" b="0" i="0" u="none" strike="noStrike" cap="none">
                <a:solidFill>
                  <a:srgbClr val="888888"/>
                </a:solidFill>
                <a:latin typeface="Calibri"/>
                <a:ea typeface="Calibri"/>
                <a:cs typeface="Calibri"/>
                <a:sym typeface="Calibri"/>
              </a:defRPr>
            </a:lvl4pPr>
            <a:lvl5pPr marL="0" marR="0" lvl="4" indent="0" algn="r" rtl="0">
              <a:spcBef>
                <a:spcPts val="0"/>
              </a:spcBef>
              <a:buNone/>
              <a:defRPr sz="1200" b="0" i="0" u="none" strike="noStrike" cap="none">
                <a:solidFill>
                  <a:srgbClr val="888888"/>
                </a:solidFill>
                <a:latin typeface="Calibri"/>
                <a:ea typeface="Calibri"/>
                <a:cs typeface="Calibri"/>
                <a:sym typeface="Calibri"/>
              </a:defRPr>
            </a:lvl5pPr>
            <a:lvl6pPr marL="0" marR="0" lvl="5" indent="0" algn="r" rtl="0">
              <a:spcBef>
                <a:spcPts val="0"/>
              </a:spcBef>
              <a:buNone/>
              <a:defRPr sz="1200" b="0" i="0" u="none" strike="noStrike" cap="none">
                <a:solidFill>
                  <a:srgbClr val="888888"/>
                </a:solidFill>
                <a:latin typeface="Calibri"/>
                <a:ea typeface="Calibri"/>
                <a:cs typeface="Calibri"/>
                <a:sym typeface="Calibri"/>
              </a:defRPr>
            </a:lvl6pPr>
            <a:lvl7pPr marL="0" marR="0" lvl="6" indent="0" algn="r" rtl="0">
              <a:spcBef>
                <a:spcPts val="0"/>
              </a:spcBef>
              <a:buNone/>
              <a:defRPr sz="1200" b="0" i="0" u="none" strike="noStrike" cap="none">
                <a:solidFill>
                  <a:srgbClr val="888888"/>
                </a:solidFill>
                <a:latin typeface="Calibri"/>
                <a:ea typeface="Calibri"/>
                <a:cs typeface="Calibri"/>
                <a:sym typeface="Calibri"/>
              </a:defRPr>
            </a:lvl7pPr>
            <a:lvl8pPr marL="0" marR="0" lvl="7" indent="0" algn="r" rtl="0">
              <a:spcBef>
                <a:spcPts val="0"/>
              </a:spcBef>
              <a:buNone/>
              <a:defRPr sz="1200" b="0" i="0" u="none" strike="noStrike" cap="none">
                <a:solidFill>
                  <a:srgbClr val="888888"/>
                </a:solidFill>
                <a:latin typeface="Calibri"/>
                <a:ea typeface="Calibri"/>
                <a:cs typeface="Calibri"/>
                <a:sym typeface="Calibri"/>
              </a:defRPr>
            </a:lvl8pPr>
            <a:lvl9pPr marL="0" marR="0" lvl="8" indent="0" algn="r" rtl="0">
              <a:spcBef>
                <a:spcPts val="0"/>
              </a:spcBef>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GB"/>
              <a:t>‹#›</a:t>
            </a:fld>
            <a:endParaRPr/>
          </a:p>
        </p:txBody>
      </p:sp>
    </p:spTree>
  </p:cSld>
  <p:clrMap bg1="lt1" tx1="dk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3.jpe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1.xml"/><Relationship Id="rId5" Type="http://schemas.openxmlformats.org/officeDocument/2006/relationships/image" Target="../media/image6.png"/><Relationship Id="rId4" Type="http://schemas.openxmlformats.org/officeDocument/2006/relationships/image" Target="../media/image5.png"/></Relationships>
</file>

<file path=ppt/slides/_rels/slide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6.xml"/><Relationship Id="rId1" Type="http://schemas.openxmlformats.org/officeDocument/2006/relationships/slideLayout" Target="../slideLayouts/slideLayout1.xml"/><Relationship Id="rId5" Type="http://schemas.openxmlformats.org/officeDocument/2006/relationships/image" Target="../media/image8.png"/><Relationship Id="rId4" Type="http://schemas.openxmlformats.org/officeDocument/2006/relationships/image" Target="../media/image7.png"/></Relationships>
</file>

<file path=ppt/slides/_rels/slide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7.xml"/><Relationship Id="rId1" Type="http://schemas.openxmlformats.org/officeDocument/2006/relationships/slideLayout" Target="../slideLayouts/slideLayout1.xml"/><Relationship Id="rId6" Type="http://schemas.openxmlformats.org/officeDocument/2006/relationships/image" Target="../media/image11.png"/><Relationship Id="rId5" Type="http://schemas.openxmlformats.org/officeDocument/2006/relationships/image" Target="../media/image10.png"/><Relationship Id="rId4" Type="http://schemas.openxmlformats.org/officeDocument/2006/relationships/image" Target="../media/image9.png"/></Relationships>
</file>

<file path=ppt/slides/_rels/slide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0.xml"/><Relationship Id="rId1" Type="http://schemas.openxmlformats.org/officeDocument/2006/relationships/slideLayout" Target="../slideLayouts/slideLayout1.xml"/><Relationship Id="rId4" Type="http://schemas.openxmlformats.org/officeDocument/2006/relationships/image" Target="../media/image12.png"/></Relationships>
</file>

<file path=ppt/slides/_rels/slide1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2.xml"/><Relationship Id="rId1" Type="http://schemas.openxmlformats.org/officeDocument/2006/relationships/slideLayout" Target="../slideLayouts/slideLayout1.xml"/><Relationship Id="rId5" Type="http://schemas.openxmlformats.org/officeDocument/2006/relationships/image" Target="../media/image14.png"/><Relationship Id="rId4" Type="http://schemas.openxmlformats.org/officeDocument/2006/relationships/image" Target="../media/image13.png"/></Relationships>
</file>

<file path=ppt/slides/_rels/slide1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3.xml"/><Relationship Id="rId1" Type="http://schemas.openxmlformats.org/officeDocument/2006/relationships/slideLayout" Target="../slideLayouts/slideLayout1.xml"/><Relationship Id="rId6" Type="http://schemas.openxmlformats.org/officeDocument/2006/relationships/image" Target="../media/image17.png"/><Relationship Id="rId5" Type="http://schemas.openxmlformats.org/officeDocument/2006/relationships/image" Target="../media/image16.png"/><Relationship Id="rId4" Type="http://schemas.openxmlformats.org/officeDocument/2006/relationships/image" Target="../media/image15.png"/></Relationships>
</file>

<file path=ppt/slides/_rels/slide1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15.xml"/><Relationship Id="rId1" Type="http://schemas.openxmlformats.org/officeDocument/2006/relationships/slideLayout" Target="../slideLayouts/slideLayout1.xml"/><Relationship Id="rId4" Type="http://schemas.openxmlformats.org/officeDocument/2006/relationships/image" Target="../media/image19.png"/></Relationships>
</file>

<file path=ppt/slides/_rels/slide16.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19.xml"/><Relationship Id="rId1" Type="http://schemas.openxmlformats.org/officeDocument/2006/relationships/slideLayout" Target="../slideLayouts/slideLayout2.xml"/><Relationship Id="rId6" Type="http://schemas.openxmlformats.org/officeDocument/2006/relationships/image" Target="../media/image24.png"/><Relationship Id="rId5" Type="http://schemas.openxmlformats.org/officeDocument/2006/relationships/image" Target="../media/image23.png"/><Relationship Id="rId4" Type="http://schemas.openxmlformats.org/officeDocument/2006/relationships/image" Target="../media/image22.png"/></Relationships>
</file>

<file path=ppt/slides/_rels/slide20.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20.xml"/><Relationship Id="rId1" Type="http://schemas.openxmlformats.org/officeDocument/2006/relationships/slideLayout" Target="../slideLayouts/slideLayout2.xml"/><Relationship Id="rId4" Type="http://schemas.openxmlformats.org/officeDocument/2006/relationships/image" Target="../media/image26.png"/></Relationships>
</file>

<file path=ppt/slides/_rels/slide21.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21.xml"/><Relationship Id="rId1" Type="http://schemas.openxmlformats.org/officeDocument/2006/relationships/slideLayout" Target="../slideLayouts/slideLayout2.xml"/><Relationship Id="rId4" Type="http://schemas.openxmlformats.org/officeDocument/2006/relationships/image" Target="../media/image28.png"/></Relationships>
</file>

<file path=ppt/slides/_rels/slide22.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notesSlide" Target="../notesSlides/notesSlide30.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notesSlide" Target="../notesSlides/notesSlide31.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notesSlide" Target="../notesSlides/notesSlide32.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notesSlide" Target="../notesSlides/notesSlide33.xml"/><Relationship Id="rId1" Type="http://schemas.openxmlformats.org/officeDocument/2006/relationships/slideLayout" Target="../slideLayouts/slideLayout2.xml"/><Relationship Id="rId4" Type="http://schemas.openxmlformats.org/officeDocument/2006/relationships/image" Target="../media/image41.png"/></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83"/>
        <p:cNvGrpSpPr/>
        <p:nvPr/>
      </p:nvGrpSpPr>
      <p:grpSpPr>
        <a:xfrm>
          <a:off x="0" y="0"/>
          <a:ext cx="0" cy="0"/>
          <a:chOff x="0" y="0"/>
          <a:chExt cx="0" cy="0"/>
        </a:xfrm>
      </p:grpSpPr>
      <p:sp>
        <p:nvSpPr>
          <p:cNvPr id="84" name="Google Shape;84;p1"/>
          <p:cNvSpPr/>
          <p:nvPr/>
        </p:nvSpPr>
        <p:spPr>
          <a:xfrm>
            <a:off x="1037272" y="1353185"/>
            <a:ext cx="4200525" cy="1577975"/>
          </a:xfrm>
          <a:prstGeom prst="roundRect">
            <a:avLst>
              <a:gd name="adj" fmla="val 16667"/>
            </a:avLst>
          </a:prstGeom>
          <a:solidFill>
            <a:srgbClr val="00004E"/>
          </a:solidFill>
          <a:ln w="9525" cap="flat" cmpd="sng">
            <a:solidFill>
              <a:schemeClr val="dk1"/>
            </a:solidFill>
            <a:prstDash val="solid"/>
            <a:round/>
            <a:headEnd type="none" w="sm" len="sm"/>
            <a:tailEnd type="none" w="sm" len="sm"/>
          </a:ln>
        </p:spPr>
        <p:txBody>
          <a:bodyPr spcFirstLastPara="1" wrap="square" lIns="36575" tIns="36575" rIns="36575" bIns="36575"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86" name="Google Shape;86;p1"/>
          <p:cNvSpPr txBox="1"/>
          <p:nvPr/>
        </p:nvSpPr>
        <p:spPr>
          <a:xfrm>
            <a:off x="136842" y="5530850"/>
            <a:ext cx="2846705" cy="1327150"/>
          </a:xfrm>
          <a:prstGeom prst="rect">
            <a:avLst/>
          </a:prstGeom>
          <a:noFill/>
          <a:ln>
            <a:noFill/>
          </a:ln>
        </p:spPr>
        <p:txBody>
          <a:bodyPr spcFirstLastPara="1" wrap="square" lIns="36575" tIns="36575" rIns="36575" bIns="36575" anchor="t" anchorCtr="0">
            <a:noAutofit/>
          </a:bodyPr>
          <a:lstStyle/>
          <a:p>
            <a:pPr marL="0" marR="0" lvl="0" indent="0" algn="l" rtl="0">
              <a:lnSpc>
                <a:spcPct val="118000"/>
              </a:lnSpc>
              <a:spcBef>
                <a:spcPts val="600"/>
              </a:spcBef>
              <a:spcAft>
                <a:spcPts val="0"/>
              </a:spcAft>
              <a:buNone/>
            </a:pPr>
            <a:r>
              <a:rPr lang="en-GB" sz="1200" dirty="0">
                <a:solidFill>
                  <a:srgbClr val="000000"/>
                </a:solidFill>
                <a:latin typeface="Arial Black"/>
                <a:ea typeface="Arial Black"/>
                <a:cs typeface="Arial Black"/>
                <a:sym typeface="Arial Black"/>
              </a:rPr>
              <a:t> </a:t>
            </a:r>
            <a:endParaRPr sz="1000" dirty="0">
              <a:solidFill>
                <a:srgbClr val="000000"/>
              </a:solidFill>
              <a:latin typeface="Calibri"/>
              <a:ea typeface="Calibri"/>
              <a:cs typeface="Calibri"/>
              <a:sym typeface="Calibri"/>
            </a:endParaRPr>
          </a:p>
          <a:p>
            <a:pPr marL="0" marR="0" lvl="0" indent="0" algn="l" rtl="0">
              <a:lnSpc>
                <a:spcPct val="118000"/>
              </a:lnSpc>
              <a:spcBef>
                <a:spcPts val="600"/>
              </a:spcBef>
              <a:spcAft>
                <a:spcPts val="0"/>
              </a:spcAft>
              <a:buNone/>
            </a:pPr>
            <a:r>
              <a:rPr lang="en-GB" sz="1200" dirty="0">
                <a:solidFill>
                  <a:srgbClr val="000000"/>
                </a:solidFill>
                <a:latin typeface="Arial Black"/>
                <a:ea typeface="Arial Black"/>
                <a:cs typeface="Arial Black"/>
                <a:sym typeface="Arial Black"/>
              </a:rPr>
              <a:t> </a:t>
            </a:r>
            <a:endParaRPr sz="1000" dirty="0">
              <a:solidFill>
                <a:srgbClr val="000000"/>
              </a:solidFill>
              <a:latin typeface="Calibri"/>
              <a:ea typeface="Calibri"/>
              <a:cs typeface="Calibri"/>
              <a:sym typeface="Calibri"/>
            </a:endParaRPr>
          </a:p>
          <a:p>
            <a:pPr marL="0" marR="0" lvl="0" indent="0" algn="l" rtl="0">
              <a:lnSpc>
                <a:spcPct val="118000"/>
              </a:lnSpc>
              <a:spcBef>
                <a:spcPts val="600"/>
              </a:spcBef>
              <a:spcAft>
                <a:spcPts val="0"/>
              </a:spcAft>
              <a:buNone/>
            </a:pPr>
            <a:r>
              <a:rPr lang="en-GB" sz="1200" dirty="0">
                <a:solidFill>
                  <a:srgbClr val="000000"/>
                </a:solidFill>
                <a:latin typeface="Arial Black"/>
                <a:ea typeface="Arial Black"/>
                <a:cs typeface="Arial Black"/>
                <a:sym typeface="Arial Black"/>
              </a:rPr>
              <a:t> </a:t>
            </a:r>
            <a:endParaRPr sz="1000" dirty="0">
              <a:solidFill>
                <a:srgbClr val="000000"/>
              </a:solidFill>
              <a:latin typeface="Calibri"/>
              <a:ea typeface="Calibri"/>
              <a:cs typeface="Calibri"/>
              <a:sym typeface="Calibri"/>
            </a:endParaRPr>
          </a:p>
          <a:p>
            <a:pPr marL="0" marR="0" lvl="0" indent="0" algn="l" rtl="0">
              <a:lnSpc>
                <a:spcPct val="118000"/>
              </a:lnSpc>
              <a:spcBef>
                <a:spcPts val="600"/>
              </a:spcBef>
              <a:spcAft>
                <a:spcPts val="0"/>
              </a:spcAft>
              <a:buNone/>
            </a:pPr>
            <a:r>
              <a:rPr lang="en-GB" sz="1200" dirty="0">
                <a:solidFill>
                  <a:srgbClr val="000000"/>
                </a:solidFill>
                <a:latin typeface="Arial Black"/>
                <a:ea typeface="Arial Black"/>
                <a:cs typeface="Arial Black"/>
                <a:sym typeface="Arial Black"/>
              </a:rPr>
              <a:t> </a:t>
            </a:r>
            <a:endParaRPr sz="1000" dirty="0">
              <a:solidFill>
                <a:srgbClr val="000000"/>
              </a:solidFill>
              <a:latin typeface="Calibri"/>
              <a:ea typeface="Calibri"/>
              <a:cs typeface="Calibri"/>
              <a:sym typeface="Calibri"/>
            </a:endParaRPr>
          </a:p>
        </p:txBody>
      </p:sp>
      <p:sp>
        <p:nvSpPr>
          <p:cNvPr id="87" name="Google Shape;87;p1"/>
          <p:cNvSpPr txBox="1"/>
          <p:nvPr/>
        </p:nvSpPr>
        <p:spPr>
          <a:xfrm>
            <a:off x="1413509" y="1460393"/>
            <a:ext cx="3448050" cy="1238250"/>
          </a:xfrm>
          <a:prstGeom prst="rect">
            <a:avLst/>
          </a:prstGeom>
          <a:noFill/>
          <a:ln>
            <a:noFill/>
          </a:ln>
        </p:spPr>
        <p:txBody>
          <a:bodyPr spcFirstLastPara="1" wrap="square" lIns="91425" tIns="45700" rIns="91425" bIns="45700" anchor="t" anchorCtr="0">
            <a:noAutofit/>
          </a:bodyPr>
          <a:lstStyle/>
          <a:p>
            <a:pPr marL="0" marR="0" lvl="0" indent="0" algn="ctr" rtl="0">
              <a:lnSpc>
                <a:spcPct val="118000"/>
              </a:lnSpc>
              <a:spcBef>
                <a:spcPts val="0"/>
              </a:spcBef>
              <a:spcAft>
                <a:spcPts val="0"/>
              </a:spcAft>
              <a:buNone/>
            </a:pPr>
            <a:r>
              <a:rPr lang="en-GB" sz="2400" b="1" dirty="0">
                <a:solidFill>
                  <a:srgbClr val="FFFFFF"/>
                </a:solidFill>
                <a:latin typeface="Calibri"/>
                <a:ea typeface="Calibri"/>
                <a:cs typeface="Calibri"/>
                <a:sym typeface="Calibri"/>
              </a:rPr>
              <a:t>Maths at </a:t>
            </a:r>
            <a:endParaRPr dirty="0"/>
          </a:p>
          <a:p>
            <a:pPr marL="0" marR="0" lvl="0" indent="0" algn="ctr" rtl="0">
              <a:lnSpc>
                <a:spcPct val="118000"/>
              </a:lnSpc>
              <a:spcBef>
                <a:spcPts val="600"/>
              </a:spcBef>
              <a:spcAft>
                <a:spcPts val="0"/>
              </a:spcAft>
              <a:buNone/>
            </a:pPr>
            <a:r>
              <a:rPr lang="en-GB" sz="2400" b="1" dirty="0" err="1">
                <a:solidFill>
                  <a:srgbClr val="FFFFFF"/>
                </a:solidFill>
                <a:latin typeface="Calibri"/>
                <a:ea typeface="Calibri"/>
                <a:cs typeface="Calibri"/>
                <a:sym typeface="Calibri"/>
              </a:rPr>
              <a:t>Botley</a:t>
            </a:r>
            <a:r>
              <a:rPr lang="en-GB" sz="2400" b="1" dirty="0">
                <a:solidFill>
                  <a:srgbClr val="FFFFFF"/>
                </a:solidFill>
                <a:latin typeface="Calibri"/>
                <a:ea typeface="Calibri"/>
                <a:cs typeface="Calibri"/>
                <a:sym typeface="Calibri"/>
              </a:rPr>
              <a:t> Primary School</a:t>
            </a:r>
            <a:endParaRPr sz="1200" dirty="0">
              <a:solidFill>
                <a:srgbClr val="000000"/>
              </a:solidFill>
              <a:latin typeface="Calibri"/>
              <a:ea typeface="Calibri"/>
              <a:cs typeface="Calibri"/>
              <a:sym typeface="Calibri"/>
            </a:endParaRPr>
          </a:p>
        </p:txBody>
      </p:sp>
      <p:sp>
        <p:nvSpPr>
          <p:cNvPr id="88" name="Google Shape;88;p1"/>
          <p:cNvSpPr/>
          <p:nvPr/>
        </p:nvSpPr>
        <p:spPr>
          <a:xfrm>
            <a:off x="0" y="0"/>
            <a:ext cx="9144000" cy="457200"/>
          </a:xfrm>
          <a:prstGeom prst="rect">
            <a:avLst/>
          </a:prstGeom>
          <a:noFill/>
          <a:ln>
            <a:noFill/>
          </a:ln>
        </p:spPr>
        <p:txBody>
          <a:bodyPr spcFirstLastPara="1" wrap="square" lIns="91425" tIns="45700" rIns="91425" bIns="45700" anchor="ctr" anchorCtr="0">
            <a:sp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89" name="Google Shape;89;p1"/>
          <p:cNvSpPr/>
          <p:nvPr/>
        </p:nvSpPr>
        <p:spPr>
          <a:xfrm>
            <a:off x="0" y="457200"/>
            <a:ext cx="9144000" cy="457200"/>
          </a:xfrm>
          <a:prstGeom prst="rect">
            <a:avLst/>
          </a:prstGeom>
          <a:noFill/>
          <a:ln>
            <a:noFill/>
          </a:ln>
        </p:spPr>
        <p:txBody>
          <a:bodyPr spcFirstLastPara="1" wrap="square" lIns="91425" tIns="45700" rIns="91425" bIns="45700" anchor="ctr" anchorCtr="0">
            <a:spAutoFit/>
          </a:bodyPr>
          <a:lstStyle/>
          <a:p>
            <a:pPr marL="0" marR="0" lvl="0" indent="0" algn="l" rtl="0">
              <a:lnSpc>
                <a:spcPct val="100000"/>
              </a:lnSpc>
              <a:spcBef>
                <a:spcPts val="0"/>
              </a:spcBef>
              <a:spcAft>
                <a:spcPts val="0"/>
              </a:spcAft>
              <a:buClr>
                <a:schemeClr val="dk1"/>
              </a:buClr>
              <a:buSzPts val="1800"/>
              <a:buFont typeface="Arial"/>
              <a:buNone/>
            </a:pPr>
            <a:br>
              <a:rPr lang="en-GB" sz="1800" b="0" i="0" u="none" strike="noStrike" cap="none">
                <a:solidFill>
                  <a:schemeClr val="dk1"/>
                </a:solidFill>
                <a:latin typeface="Arial"/>
                <a:ea typeface="Arial"/>
                <a:cs typeface="Arial"/>
                <a:sym typeface="Arial"/>
              </a:rPr>
            </a:br>
            <a:endParaRPr sz="1800" b="0" i="0" u="none" strike="noStrike" cap="none">
              <a:solidFill>
                <a:schemeClr val="dk1"/>
              </a:solidFill>
              <a:latin typeface="Arial"/>
              <a:ea typeface="Arial"/>
              <a:cs typeface="Arial"/>
              <a:sym typeface="Arial"/>
            </a:endParaRPr>
          </a:p>
          <a:p>
            <a:pPr marL="0" marR="0" lvl="0" indent="0" algn="l" rtl="0">
              <a:lnSpc>
                <a:spcPct val="100000"/>
              </a:lnSpc>
              <a:spcBef>
                <a:spcPts val="0"/>
              </a:spcBef>
              <a:spcAft>
                <a:spcPts val="0"/>
              </a:spcAft>
              <a:buClr>
                <a:schemeClr val="dk1"/>
              </a:buClr>
              <a:buSzPts val="1800"/>
              <a:buFont typeface="Calibri"/>
              <a:buNone/>
            </a:pPr>
            <a:endParaRPr sz="1800" b="0" i="0" u="none" strike="noStrike" cap="none">
              <a:solidFill>
                <a:schemeClr val="dk1"/>
              </a:solidFill>
              <a:latin typeface="Arial"/>
              <a:ea typeface="Arial"/>
              <a:cs typeface="Arial"/>
              <a:sym typeface="Arial"/>
            </a:endParaRPr>
          </a:p>
        </p:txBody>
      </p:sp>
      <p:sp>
        <p:nvSpPr>
          <p:cNvPr id="90" name="Google Shape;90;p1"/>
          <p:cNvSpPr/>
          <p:nvPr/>
        </p:nvSpPr>
        <p:spPr>
          <a:xfrm>
            <a:off x="0" y="914400"/>
            <a:ext cx="9144000" cy="0"/>
          </a:xfrm>
          <a:prstGeom prst="rect">
            <a:avLst/>
          </a:prstGeom>
          <a:noFill/>
          <a:ln>
            <a:noFill/>
          </a:ln>
        </p:spPr>
        <p:txBody>
          <a:bodyPr spcFirstLastPara="1" wrap="square" lIns="91425" tIns="45700" rIns="91425" bIns="45700" anchor="ctr" anchorCtr="0">
            <a:spAutoFit/>
          </a:bodyPr>
          <a:lstStyle/>
          <a:p>
            <a:pPr marL="0" marR="0" lvl="0" indent="0" algn="l" rtl="0">
              <a:lnSpc>
                <a:spcPct val="100000"/>
              </a:lnSpc>
              <a:spcBef>
                <a:spcPts val="0"/>
              </a:spcBef>
              <a:spcAft>
                <a:spcPts val="0"/>
              </a:spcAft>
              <a:buClr>
                <a:schemeClr val="dk1"/>
              </a:buClr>
              <a:buSzPts val="1800"/>
              <a:buFont typeface="Calibri"/>
              <a:buNone/>
            </a:pPr>
            <a:endParaRPr sz="1800" b="0" i="0" u="none" strike="noStrike" cap="none">
              <a:solidFill>
                <a:schemeClr val="dk1"/>
              </a:solidFill>
              <a:latin typeface="Arial"/>
              <a:ea typeface="Arial"/>
              <a:cs typeface="Arial"/>
              <a:sym typeface="Arial"/>
            </a:endParaRPr>
          </a:p>
          <a:p>
            <a:pPr marL="0" marR="0" lvl="0" indent="0" algn="l" rtl="0">
              <a:lnSpc>
                <a:spcPct val="100000"/>
              </a:lnSpc>
              <a:spcBef>
                <a:spcPts val="0"/>
              </a:spcBef>
              <a:spcAft>
                <a:spcPts val="0"/>
              </a:spcAft>
              <a:buClr>
                <a:schemeClr val="dk1"/>
              </a:buClr>
              <a:buSzPts val="1800"/>
              <a:buFont typeface="Calibri"/>
              <a:buNone/>
            </a:pPr>
            <a:endParaRPr sz="1800" b="0" i="0" u="none" strike="noStrike" cap="none">
              <a:solidFill>
                <a:schemeClr val="dk1"/>
              </a:solidFill>
              <a:latin typeface="Arial"/>
              <a:ea typeface="Arial"/>
              <a:cs typeface="Arial"/>
              <a:sym typeface="Arial"/>
            </a:endParaRPr>
          </a:p>
        </p:txBody>
      </p:sp>
      <p:pic>
        <p:nvPicPr>
          <p:cNvPr id="92" name="Google Shape;92;p1" descr="Image result for bank"/>
          <p:cNvPicPr preferRelativeResize="0"/>
          <p:nvPr/>
        </p:nvPicPr>
        <p:blipFill rotWithShape="1">
          <a:blip r:embed="rId3">
            <a:alphaModFix/>
          </a:blip>
          <a:srcRect/>
          <a:stretch/>
        </p:blipFill>
        <p:spPr>
          <a:xfrm rot="318546">
            <a:off x="5436096" y="895984"/>
            <a:ext cx="3314576" cy="1865661"/>
          </a:xfrm>
          <a:prstGeom prst="rect">
            <a:avLst/>
          </a:prstGeom>
          <a:noFill/>
          <a:ln>
            <a:noFill/>
          </a:ln>
        </p:spPr>
      </p:pic>
      <p:pic>
        <p:nvPicPr>
          <p:cNvPr id="93" name="Google Shape;93;p1"/>
          <p:cNvPicPr preferRelativeResize="0"/>
          <p:nvPr/>
        </p:nvPicPr>
        <p:blipFill rotWithShape="1">
          <a:blip r:embed="rId4">
            <a:alphaModFix/>
          </a:blip>
          <a:srcRect/>
          <a:stretch/>
        </p:blipFill>
        <p:spPr>
          <a:xfrm>
            <a:off x="539552" y="3318342"/>
            <a:ext cx="6110605" cy="1784985"/>
          </a:xfrm>
          <a:prstGeom prst="rect">
            <a:avLst/>
          </a:prstGeom>
          <a:noFill/>
          <a:ln>
            <a:noFill/>
          </a:ln>
        </p:spPr>
      </p:pic>
      <p:pic>
        <p:nvPicPr>
          <p:cNvPr id="1026" name="Picture 2" descr="botley logo"/>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283205" y="4331801"/>
            <a:ext cx="1429971" cy="192778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97"/>
        <p:cNvGrpSpPr/>
        <p:nvPr/>
      </p:nvGrpSpPr>
      <p:grpSpPr>
        <a:xfrm>
          <a:off x="0" y="0"/>
          <a:ext cx="0" cy="0"/>
          <a:chOff x="0" y="0"/>
          <a:chExt cx="0" cy="0"/>
        </a:xfrm>
      </p:grpSpPr>
      <p:sp>
        <p:nvSpPr>
          <p:cNvPr id="98" name="Google Shape;98;p2"/>
          <p:cNvSpPr/>
          <p:nvPr/>
        </p:nvSpPr>
        <p:spPr>
          <a:xfrm>
            <a:off x="863591" y="1353185"/>
            <a:ext cx="7783200" cy="4092039"/>
          </a:xfrm>
          <a:prstGeom prst="roundRect">
            <a:avLst>
              <a:gd name="adj" fmla="val 16667"/>
            </a:avLst>
          </a:prstGeom>
          <a:solidFill>
            <a:srgbClr val="00004E"/>
          </a:solidFill>
          <a:ln w="9525" cap="flat" cmpd="sng">
            <a:solidFill>
              <a:schemeClr val="dk1"/>
            </a:solidFill>
            <a:prstDash val="solid"/>
            <a:round/>
            <a:headEnd type="none" w="sm" len="sm"/>
            <a:tailEnd type="none" w="sm" len="sm"/>
          </a:ln>
        </p:spPr>
        <p:txBody>
          <a:bodyPr spcFirstLastPara="1" wrap="square" lIns="36575" tIns="36575" rIns="36575" bIns="36575" anchor="t" anchorCtr="0">
            <a:noAutofit/>
          </a:bodyPr>
          <a:lstStyle/>
          <a:p>
            <a:pPr marL="0" marR="0" lvl="0" indent="0" algn="l" rtl="0">
              <a:spcBef>
                <a:spcPts val="0"/>
              </a:spcBef>
              <a:spcAft>
                <a:spcPts val="0"/>
              </a:spcAft>
              <a:buNone/>
            </a:pPr>
            <a:endParaRPr sz="1600">
              <a:solidFill>
                <a:schemeClr val="lt1"/>
              </a:solidFill>
              <a:latin typeface="Calibri"/>
              <a:ea typeface="Calibri"/>
              <a:cs typeface="Calibri"/>
              <a:sym typeface="Calibri"/>
            </a:endParaRPr>
          </a:p>
          <a:p>
            <a:pPr marL="0" marR="0" lvl="0" indent="0" algn="l" rtl="0">
              <a:spcBef>
                <a:spcPts val="0"/>
              </a:spcBef>
              <a:spcAft>
                <a:spcPts val="0"/>
              </a:spcAft>
              <a:buNone/>
            </a:pPr>
            <a:endParaRPr sz="1600">
              <a:solidFill>
                <a:schemeClr val="lt1"/>
              </a:solidFill>
              <a:latin typeface="Calibri"/>
              <a:ea typeface="Calibri"/>
              <a:cs typeface="Calibri"/>
              <a:sym typeface="Calibri"/>
            </a:endParaRPr>
          </a:p>
        </p:txBody>
      </p:sp>
      <p:sp>
        <p:nvSpPr>
          <p:cNvPr id="99" name="Google Shape;99;p2"/>
          <p:cNvSpPr/>
          <p:nvPr/>
        </p:nvSpPr>
        <p:spPr>
          <a:xfrm>
            <a:off x="494928" y="0"/>
            <a:ext cx="9144000" cy="457200"/>
          </a:xfrm>
          <a:prstGeom prst="rect">
            <a:avLst/>
          </a:prstGeom>
          <a:noFill/>
          <a:ln>
            <a:noFill/>
          </a:ln>
        </p:spPr>
        <p:txBody>
          <a:bodyPr spcFirstLastPara="1" wrap="square" lIns="91425" tIns="45700" rIns="91425" bIns="45700" anchor="ctr" anchorCtr="0">
            <a:sp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00" name="Google Shape;100;p2"/>
          <p:cNvSpPr/>
          <p:nvPr/>
        </p:nvSpPr>
        <p:spPr>
          <a:xfrm>
            <a:off x="0" y="457200"/>
            <a:ext cx="9144000" cy="457200"/>
          </a:xfrm>
          <a:prstGeom prst="rect">
            <a:avLst/>
          </a:prstGeom>
          <a:noFill/>
          <a:ln>
            <a:noFill/>
          </a:ln>
        </p:spPr>
        <p:txBody>
          <a:bodyPr spcFirstLastPara="1" wrap="square" lIns="91425" tIns="45700" rIns="91425" bIns="45700" anchor="ctr" anchorCtr="0">
            <a:spAutoFit/>
          </a:bodyPr>
          <a:lstStyle/>
          <a:p>
            <a:pPr marL="0" marR="0" lvl="0" indent="0" algn="l" rtl="0">
              <a:lnSpc>
                <a:spcPct val="100000"/>
              </a:lnSpc>
              <a:spcBef>
                <a:spcPts val="0"/>
              </a:spcBef>
              <a:spcAft>
                <a:spcPts val="0"/>
              </a:spcAft>
              <a:buClr>
                <a:schemeClr val="dk1"/>
              </a:buClr>
              <a:buSzPts val="1800"/>
              <a:buFont typeface="Arial"/>
              <a:buNone/>
            </a:pPr>
            <a:br>
              <a:rPr lang="en-GB" sz="1800" b="0" i="0" u="none" strike="noStrike" cap="none">
                <a:solidFill>
                  <a:schemeClr val="dk1"/>
                </a:solidFill>
                <a:latin typeface="Arial"/>
                <a:ea typeface="Arial"/>
                <a:cs typeface="Arial"/>
                <a:sym typeface="Arial"/>
              </a:rPr>
            </a:br>
            <a:endParaRPr sz="1800" b="0" i="0" u="none" strike="noStrike" cap="none">
              <a:solidFill>
                <a:schemeClr val="dk1"/>
              </a:solidFill>
              <a:latin typeface="Arial"/>
              <a:ea typeface="Arial"/>
              <a:cs typeface="Arial"/>
              <a:sym typeface="Arial"/>
            </a:endParaRPr>
          </a:p>
          <a:p>
            <a:pPr marL="0" marR="0" lvl="0" indent="0" algn="l" rtl="0">
              <a:lnSpc>
                <a:spcPct val="100000"/>
              </a:lnSpc>
              <a:spcBef>
                <a:spcPts val="0"/>
              </a:spcBef>
              <a:spcAft>
                <a:spcPts val="0"/>
              </a:spcAft>
              <a:buClr>
                <a:schemeClr val="dk1"/>
              </a:buClr>
              <a:buSzPts val="1800"/>
              <a:buFont typeface="Calibri"/>
              <a:buNone/>
            </a:pPr>
            <a:endParaRPr sz="1800" b="0" i="0" u="none" strike="noStrike" cap="none">
              <a:solidFill>
                <a:schemeClr val="dk1"/>
              </a:solidFill>
              <a:latin typeface="Arial"/>
              <a:ea typeface="Arial"/>
              <a:cs typeface="Arial"/>
              <a:sym typeface="Arial"/>
            </a:endParaRPr>
          </a:p>
        </p:txBody>
      </p:sp>
      <p:sp>
        <p:nvSpPr>
          <p:cNvPr id="101" name="Google Shape;101;p2"/>
          <p:cNvSpPr/>
          <p:nvPr/>
        </p:nvSpPr>
        <p:spPr>
          <a:xfrm>
            <a:off x="0" y="914400"/>
            <a:ext cx="9144000" cy="0"/>
          </a:xfrm>
          <a:prstGeom prst="rect">
            <a:avLst/>
          </a:prstGeom>
          <a:noFill/>
          <a:ln>
            <a:noFill/>
          </a:ln>
        </p:spPr>
        <p:txBody>
          <a:bodyPr spcFirstLastPara="1" wrap="square" lIns="91425" tIns="45700" rIns="91425" bIns="45700" anchor="ctr" anchorCtr="0">
            <a:spAutoFit/>
          </a:bodyPr>
          <a:lstStyle/>
          <a:p>
            <a:pPr marL="0" marR="0" lvl="0" indent="0" algn="l" rtl="0">
              <a:lnSpc>
                <a:spcPct val="100000"/>
              </a:lnSpc>
              <a:spcBef>
                <a:spcPts val="0"/>
              </a:spcBef>
              <a:spcAft>
                <a:spcPts val="0"/>
              </a:spcAft>
              <a:buClr>
                <a:schemeClr val="dk1"/>
              </a:buClr>
              <a:buSzPts val="1800"/>
              <a:buFont typeface="Calibri"/>
              <a:buNone/>
            </a:pPr>
            <a:endParaRPr sz="1800" b="0" i="0" u="none" strike="noStrike" cap="none">
              <a:solidFill>
                <a:schemeClr val="dk1"/>
              </a:solidFill>
              <a:latin typeface="Arial"/>
              <a:ea typeface="Arial"/>
              <a:cs typeface="Arial"/>
              <a:sym typeface="Arial"/>
            </a:endParaRPr>
          </a:p>
          <a:p>
            <a:pPr marL="0" marR="0" lvl="0" indent="0" algn="l" rtl="0">
              <a:lnSpc>
                <a:spcPct val="100000"/>
              </a:lnSpc>
              <a:spcBef>
                <a:spcPts val="0"/>
              </a:spcBef>
              <a:spcAft>
                <a:spcPts val="0"/>
              </a:spcAft>
              <a:buClr>
                <a:schemeClr val="dk1"/>
              </a:buClr>
              <a:buSzPts val="1800"/>
              <a:buFont typeface="Calibri"/>
              <a:buNone/>
            </a:pPr>
            <a:endParaRPr sz="1800" b="0" i="0" u="none" strike="noStrike" cap="none">
              <a:solidFill>
                <a:schemeClr val="dk1"/>
              </a:solidFill>
              <a:latin typeface="Arial"/>
              <a:ea typeface="Arial"/>
              <a:cs typeface="Arial"/>
              <a:sym typeface="Arial"/>
            </a:endParaRPr>
          </a:p>
        </p:txBody>
      </p:sp>
      <p:sp>
        <p:nvSpPr>
          <p:cNvPr id="102" name="Google Shape;102;p2"/>
          <p:cNvSpPr/>
          <p:nvPr/>
        </p:nvSpPr>
        <p:spPr>
          <a:xfrm>
            <a:off x="1289149" y="228600"/>
            <a:ext cx="7357642" cy="156966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3200" dirty="0">
                <a:solidFill>
                  <a:schemeClr val="dk1"/>
                </a:solidFill>
                <a:latin typeface="Calibri"/>
                <a:ea typeface="Calibri"/>
                <a:cs typeface="Calibri"/>
                <a:sym typeface="Calibri"/>
              </a:rPr>
              <a:t>Maths at </a:t>
            </a:r>
            <a:r>
              <a:rPr lang="en-GB" sz="3200" dirty="0" err="1">
                <a:solidFill>
                  <a:schemeClr val="dk1"/>
                </a:solidFill>
                <a:latin typeface="Calibri"/>
                <a:ea typeface="Calibri"/>
                <a:cs typeface="Calibri"/>
                <a:sym typeface="Calibri"/>
              </a:rPr>
              <a:t>Botley</a:t>
            </a:r>
            <a:r>
              <a:rPr lang="en-GB" sz="3200" dirty="0">
                <a:solidFill>
                  <a:schemeClr val="dk1"/>
                </a:solidFill>
                <a:latin typeface="Calibri"/>
                <a:ea typeface="Calibri"/>
                <a:cs typeface="Calibri"/>
                <a:sym typeface="Calibri"/>
              </a:rPr>
              <a:t> Primary School </a:t>
            </a:r>
            <a:br>
              <a:rPr lang="en-GB" sz="3200" dirty="0">
                <a:solidFill>
                  <a:schemeClr val="dk1"/>
                </a:solidFill>
                <a:latin typeface="Calibri"/>
                <a:ea typeface="Calibri"/>
                <a:cs typeface="Calibri"/>
                <a:sym typeface="Calibri"/>
              </a:rPr>
            </a:br>
            <a:r>
              <a:rPr lang="en-GB" sz="3200" dirty="0">
                <a:solidFill>
                  <a:schemeClr val="dk1"/>
                </a:solidFill>
                <a:latin typeface="Calibri"/>
                <a:ea typeface="Calibri"/>
                <a:cs typeface="Calibri"/>
                <a:sym typeface="Calibri"/>
              </a:rPr>
              <a:t>Aims of this meeting:</a:t>
            </a:r>
            <a:br>
              <a:rPr lang="en-GB" sz="3200" b="1" dirty="0">
                <a:solidFill>
                  <a:schemeClr val="dk1"/>
                </a:solidFill>
                <a:latin typeface="Calibri"/>
                <a:ea typeface="Calibri"/>
                <a:cs typeface="Calibri"/>
                <a:sym typeface="Calibri"/>
              </a:rPr>
            </a:br>
            <a:endParaRPr sz="3200" dirty="0">
              <a:solidFill>
                <a:schemeClr val="dk1"/>
              </a:solidFill>
              <a:latin typeface="Calibri"/>
              <a:ea typeface="Calibri"/>
              <a:cs typeface="Calibri"/>
              <a:sym typeface="Calibri"/>
            </a:endParaRPr>
          </a:p>
        </p:txBody>
      </p:sp>
      <p:pic>
        <p:nvPicPr>
          <p:cNvPr id="103" name="Google Shape;103;p2"/>
          <p:cNvPicPr preferRelativeResize="0"/>
          <p:nvPr/>
        </p:nvPicPr>
        <p:blipFill rotWithShape="1">
          <a:blip r:embed="rId3">
            <a:alphaModFix/>
          </a:blip>
          <a:srcRect/>
          <a:stretch/>
        </p:blipFill>
        <p:spPr>
          <a:xfrm>
            <a:off x="3563888" y="5669479"/>
            <a:ext cx="2349500" cy="139700"/>
          </a:xfrm>
          <a:prstGeom prst="rect">
            <a:avLst/>
          </a:prstGeom>
          <a:noFill/>
          <a:ln>
            <a:noFill/>
          </a:ln>
        </p:spPr>
      </p:pic>
      <p:sp>
        <p:nvSpPr>
          <p:cNvPr id="104" name="Google Shape;104;p2"/>
          <p:cNvSpPr txBox="1"/>
          <p:nvPr/>
        </p:nvSpPr>
        <p:spPr>
          <a:xfrm>
            <a:off x="1619672" y="1798260"/>
            <a:ext cx="6235179" cy="3416320"/>
          </a:xfrm>
          <a:prstGeom prst="rect">
            <a:avLst/>
          </a:prstGeom>
          <a:noFill/>
          <a:ln>
            <a:noFill/>
          </a:ln>
        </p:spPr>
        <p:txBody>
          <a:bodyPr spcFirstLastPara="1" wrap="square" lIns="91425" tIns="45700" rIns="91425" bIns="45700" anchor="t" anchorCtr="0">
            <a:spAutoFit/>
          </a:bodyPr>
          <a:lstStyle/>
          <a:p>
            <a:pPr marL="342900" marR="0" lvl="0" indent="-342900" algn="l" rtl="0">
              <a:spcBef>
                <a:spcPts val="0"/>
              </a:spcBef>
              <a:spcAft>
                <a:spcPts val="0"/>
              </a:spcAft>
              <a:buClr>
                <a:schemeClr val="lt1"/>
              </a:buClr>
              <a:buSzPts val="1800"/>
              <a:buFont typeface="Arial" panose="020B0604020202020204" pitchFamily="34" charset="0"/>
              <a:buChar char="•"/>
            </a:pPr>
            <a:r>
              <a:rPr lang="en-GB" sz="1800" dirty="0">
                <a:solidFill>
                  <a:schemeClr val="lt1"/>
                </a:solidFill>
                <a:latin typeface="Calibri"/>
                <a:ea typeface="Calibri"/>
                <a:cs typeface="Calibri"/>
                <a:sym typeface="Calibri"/>
              </a:rPr>
              <a:t>Our Curriculum</a:t>
            </a:r>
            <a:endParaRPr dirty="0"/>
          </a:p>
          <a:p>
            <a:pPr marL="400050" marR="0" lvl="0" indent="-285750" algn="l" rtl="0">
              <a:spcBef>
                <a:spcPts val="0"/>
              </a:spcBef>
              <a:spcAft>
                <a:spcPts val="0"/>
              </a:spcAft>
              <a:buClr>
                <a:schemeClr val="dk1"/>
              </a:buClr>
              <a:buSzPts val="1800"/>
              <a:buFont typeface="Arial" panose="020B0604020202020204" pitchFamily="34" charset="0"/>
              <a:buChar char="•"/>
            </a:pPr>
            <a:endParaRPr sz="1800" dirty="0">
              <a:solidFill>
                <a:schemeClr val="lt1"/>
              </a:solidFill>
              <a:latin typeface="Calibri"/>
              <a:ea typeface="Calibri"/>
              <a:cs typeface="Calibri"/>
              <a:sym typeface="Calibri"/>
            </a:endParaRPr>
          </a:p>
          <a:p>
            <a:pPr marL="342900" marR="0" lvl="0" indent="-342900" algn="l" rtl="0">
              <a:spcBef>
                <a:spcPts val="0"/>
              </a:spcBef>
              <a:spcAft>
                <a:spcPts val="0"/>
              </a:spcAft>
              <a:buClr>
                <a:schemeClr val="lt1"/>
              </a:buClr>
              <a:buSzPts val="1800"/>
              <a:buFont typeface="Arial" panose="020B0604020202020204" pitchFamily="34" charset="0"/>
              <a:buChar char="•"/>
            </a:pPr>
            <a:r>
              <a:rPr lang="en-GB" sz="1800" dirty="0">
                <a:solidFill>
                  <a:schemeClr val="lt1"/>
                </a:solidFill>
                <a:latin typeface="Calibri"/>
                <a:ea typeface="Calibri"/>
                <a:cs typeface="Calibri"/>
                <a:sym typeface="Calibri"/>
              </a:rPr>
              <a:t>How Maths is taught at </a:t>
            </a:r>
            <a:r>
              <a:rPr lang="en-GB" sz="1800" dirty="0" err="1">
                <a:solidFill>
                  <a:schemeClr val="lt1"/>
                </a:solidFill>
                <a:latin typeface="Calibri"/>
                <a:ea typeface="Calibri"/>
                <a:cs typeface="Calibri"/>
                <a:sym typeface="Calibri"/>
              </a:rPr>
              <a:t>Botley</a:t>
            </a:r>
            <a:r>
              <a:rPr lang="en-GB" sz="1800" dirty="0">
                <a:solidFill>
                  <a:schemeClr val="lt1"/>
                </a:solidFill>
                <a:latin typeface="Calibri"/>
                <a:ea typeface="Calibri"/>
                <a:cs typeface="Calibri"/>
                <a:sym typeface="Calibri"/>
              </a:rPr>
              <a:t> Primary School (and some strategies we use)</a:t>
            </a:r>
            <a:endParaRPr dirty="0"/>
          </a:p>
          <a:p>
            <a:pPr marL="400050" marR="0" lvl="0" indent="-285750" algn="l" rtl="0">
              <a:spcBef>
                <a:spcPts val="0"/>
              </a:spcBef>
              <a:spcAft>
                <a:spcPts val="0"/>
              </a:spcAft>
              <a:buClr>
                <a:schemeClr val="dk1"/>
              </a:buClr>
              <a:buSzPts val="1800"/>
              <a:buFont typeface="Arial" panose="020B0604020202020204" pitchFamily="34" charset="0"/>
              <a:buChar char="•"/>
            </a:pPr>
            <a:endParaRPr sz="1800" dirty="0">
              <a:solidFill>
                <a:schemeClr val="lt1"/>
              </a:solidFill>
              <a:latin typeface="Calibri"/>
              <a:ea typeface="Calibri"/>
              <a:cs typeface="Calibri"/>
              <a:sym typeface="Calibri"/>
            </a:endParaRPr>
          </a:p>
          <a:p>
            <a:pPr marL="342900" marR="0" lvl="0" indent="-342900" algn="l" rtl="0">
              <a:spcBef>
                <a:spcPts val="0"/>
              </a:spcBef>
              <a:spcAft>
                <a:spcPts val="0"/>
              </a:spcAft>
              <a:buClr>
                <a:schemeClr val="lt1"/>
              </a:buClr>
              <a:buSzPts val="1800"/>
              <a:buFont typeface="Arial" panose="020B0604020202020204" pitchFamily="34" charset="0"/>
              <a:buChar char="•"/>
            </a:pPr>
            <a:r>
              <a:rPr lang="en-GB" sz="1800" dirty="0">
                <a:solidFill>
                  <a:schemeClr val="lt1"/>
                </a:solidFill>
                <a:latin typeface="Calibri"/>
                <a:ea typeface="Calibri"/>
                <a:cs typeface="Calibri"/>
                <a:sym typeface="Calibri"/>
              </a:rPr>
              <a:t>Written Methods and Our Calculation Policy</a:t>
            </a:r>
            <a:endParaRPr dirty="0"/>
          </a:p>
          <a:p>
            <a:pPr marL="400050" marR="0" lvl="0" indent="-285750" algn="l" rtl="0">
              <a:spcBef>
                <a:spcPts val="0"/>
              </a:spcBef>
              <a:spcAft>
                <a:spcPts val="0"/>
              </a:spcAft>
              <a:buClr>
                <a:schemeClr val="dk1"/>
              </a:buClr>
              <a:buSzPts val="1800"/>
              <a:buFont typeface="Arial" panose="020B0604020202020204" pitchFamily="34" charset="0"/>
              <a:buChar char="•"/>
            </a:pPr>
            <a:endParaRPr sz="1800" dirty="0">
              <a:solidFill>
                <a:schemeClr val="lt1"/>
              </a:solidFill>
              <a:latin typeface="Calibri"/>
              <a:ea typeface="Calibri"/>
              <a:cs typeface="Calibri"/>
              <a:sym typeface="Calibri"/>
            </a:endParaRPr>
          </a:p>
          <a:p>
            <a:pPr marL="342900" marR="0" lvl="0" indent="-342900" algn="l" rtl="0">
              <a:spcBef>
                <a:spcPts val="0"/>
              </a:spcBef>
              <a:spcAft>
                <a:spcPts val="0"/>
              </a:spcAft>
              <a:buClr>
                <a:schemeClr val="lt1"/>
              </a:buClr>
              <a:buSzPts val="1800"/>
              <a:buFont typeface="Arial" panose="020B0604020202020204" pitchFamily="34" charset="0"/>
              <a:buChar char="•"/>
            </a:pPr>
            <a:r>
              <a:rPr lang="en-GB" sz="1800" dirty="0">
                <a:solidFill>
                  <a:schemeClr val="lt1"/>
                </a:solidFill>
                <a:latin typeface="Calibri"/>
                <a:ea typeface="Calibri"/>
                <a:cs typeface="Calibri"/>
                <a:sym typeface="Calibri"/>
              </a:rPr>
              <a:t>Assessments</a:t>
            </a:r>
            <a:endParaRPr dirty="0"/>
          </a:p>
          <a:p>
            <a:pPr marL="400050" marR="0" lvl="0" indent="-285750" algn="l" rtl="0">
              <a:spcBef>
                <a:spcPts val="0"/>
              </a:spcBef>
              <a:spcAft>
                <a:spcPts val="0"/>
              </a:spcAft>
              <a:buClr>
                <a:schemeClr val="dk1"/>
              </a:buClr>
              <a:buSzPts val="1800"/>
              <a:buFont typeface="Arial" panose="020B0604020202020204" pitchFamily="34" charset="0"/>
              <a:buChar char="•"/>
            </a:pPr>
            <a:endParaRPr sz="1800" dirty="0">
              <a:solidFill>
                <a:schemeClr val="lt1"/>
              </a:solidFill>
              <a:latin typeface="Calibri"/>
              <a:ea typeface="Calibri"/>
              <a:cs typeface="Calibri"/>
              <a:sym typeface="Calibri"/>
            </a:endParaRPr>
          </a:p>
          <a:p>
            <a:pPr marL="342900" marR="0" lvl="0" indent="-342900" algn="l" rtl="0">
              <a:spcBef>
                <a:spcPts val="0"/>
              </a:spcBef>
              <a:spcAft>
                <a:spcPts val="0"/>
              </a:spcAft>
              <a:buClr>
                <a:schemeClr val="lt1"/>
              </a:buClr>
              <a:buSzPts val="1800"/>
              <a:buFont typeface="Arial" panose="020B0604020202020204" pitchFamily="34" charset="0"/>
              <a:buChar char="•"/>
            </a:pPr>
            <a:r>
              <a:rPr lang="en-GB" sz="1800" dirty="0">
                <a:solidFill>
                  <a:schemeClr val="lt1"/>
                </a:solidFill>
                <a:latin typeface="Calibri"/>
                <a:ea typeface="Calibri"/>
                <a:cs typeface="Calibri"/>
                <a:sym typeface="Calibri"/>
              </a:rPr>
              <a:t>How to Help Your Child With Maths</a:t>
            </a:r>
            <a:endParaRPr dirty="0"/>
          </a:p>
          <a:p>
            <a:pPr marL="400050" marR="0" lvl="0" indent="-285750" algn="l" rtl="0">
              <a:spcBef>
                <a:spcPts val="0"/>
              </a:spcBef>
              <a:spcAft>
                <a:spcPts val="0"/>
              </a:spcAft>
              <a:buClr>
                <a:schemeClr val="dk1"/>
              </a:buClr>
              <a:buSzPts val="1800"/>
              <a:buFont typeface="Arial" panose="020B0604020202020204" pitchFamily="34" charset="0"/>
              <a:buChar char="•"/>
            </a:pPr>
            <a:endParaRPr sz="1800" dirty="0">
              <a:solidFill>
                <a:schemeClr val="lt1"/>
              </a:solidFill>
              <a:latin typeface="Calibri"/>
              <a:ea typeface="Calibri"/>
              <a:cs typeface="Calibri"/>
              <a:sym typeface="Calibri"/>
            </a:endParaRPr>
          </a:p>
          <a:p>
            <a:pPr marL="400050" marR="0" lvl="0" indent="-285750" algn="l" rtl="0">
              <a:spcBef>
                <a:spcPts val="0"/>
              </a:spcBef>
              <a:spcAft>
                <a:spcPts val="0"/>
              </a:spcAft>
              <a:buClr>
                <a:schemeClr val="dk1"/>
              </a:buClr>
              <a:buSzPts val="1800"/>
              <a:buFont typeface="Arial" panose="020B0604020202020204" pitchFamily="34" charset="0"/>
              <a:buChar char="•"/>
            </a:pPr>
            <a:endParaRPr sz="1800" dirty="0">
              <a:solidFill>
                <a:schemeClr val="lt1"/>
              </a:solidFill>
              <a:latin typeface="Calibri"/>
              <a:ea typeface="Calibri"/>
              <a:cs typeface="Calibri"/>
              <a:sym typeface="Calibri"/>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108"/>
        <p:cNvGrpSpPr/>
        <p:nvPr/>
      </p:nvGrpSpPr>
      <p:grpSpPr>
        <a:xfrm>
          <a:off x="0" y="0"/>
          <a:ext cx="0" cy="0"/>
          <a:chOff x="0" y="0"/>
          <a:chExt cx="0" cy="0"/>
        </a:xfrm>
      </p:grpSpPr>
      <p:sp>
        <p:nvSpPr>
          <p:cNvPr id="109" name="Google Shape;109;p3"/>
          <p:cNvSpPr/>
          <p:nvPr/>
        </p:nvSpPr>
        <p:spPr>
          <a:xfrm>
            <a:off x="863591" y="1353185"/>
            <a:ext cx="7783200" cy="4092039"/>
          </a:xfrm>
          <a:prstGeom prst="roundRect">
            <a:avLst>
              <a:gd name="adj" fmla="val 16667"/>
            </a:avLst>
          </a:prstGeom>
          <a:solidFill>
            <a:srgbClr val="00004E"/>
          </a:solidFill>
          <a:ln w="9525" cap="flat" cmpd="sng">
            <a:solidFill>
              <a:schemeClr val="dk1"/>
            </a:solidFill>
            <a:prstDash val="solid"/>
            <a:round/>
            <a:headEnd type="none" w="sm" len="sm"/>
            <a:tailEnd type="none" w="sm" len="sm"/>
          </a:ln>
        </p:spPr>
        <p:txBody>
          <a:bodyPr spcFirstLastPara="1" wrap="square" lIns="36575" tIns="36575" rIns="36575" bIns="36575" anchor="t" anchorCtr="0">
            <a:noAutofit/>
          </a:bodyPr>
          <a:lstStyle/>
          <a:p>
            <a:pPr marL="0" marR="0" lvl="0" indent="0" algn="l" rtl="0">
              <a:spcBef>
                <a:spcPts val="0"/>
              </a:spcBef>
              <a:spcAft>
                <a:spcPts val="0"/>
              </a:spcAft>
              <a:buNone/>
            </a:pPr>
            <a:endParaRPr sz="1600">
              <a:solidFill>
                <a:schemeClr val="lt1"/>
              </a:solidFill>
              <a:latin typeface="Calibri"/>
              <a:ea typeface="Calibri"/>
              <a:cs typeface="Calibri"/>
              <a:sym typeface="Calibri"/>
            </a:endParaRPr>
          </a:p>
          <a:p>
            <a:pPr marL="0" marR="0" lvl="0" indent="0" algn="l" rtl="0">
              <a:spcBef>
                <a:spcPts val="0"/>
              </a:spcBef>
              <a:spcAft>
                <a:spcPts val="0"/>
              </a:spcAft>
              <a:buNone/>
            </a:pPr>
            <a:r>
              <a:rPr lang="en-GB" sz="1600">
                <a:solidFill>
                  <a:schemeClr val="lt1"/>
                </a:solidFill>
                <a:latin typeface="Calibri"/>
                <a:ea typeface="Calibri"/>
                <a:cs typeface="Calibri"/>
                <a:sym typeface="Calibri"/>
              </a:rPr>
              <a:t>The national curriculum for mathematics aims to ensure that all pupils:</a:t>
            </a:r>
            <a:endParaRPr/>
          </a:p>
          <a:p>
            <a:pPr marL="0" marR="0" lvl="0" indent="0" algn="l" rtl="0">
              <a:spcBef>
                <a:spcPts val="0"/>
              </a:spcBef>
              <a:spcAft>
                <a:spcPts val="0"/>
              </a:spcAft>
              <a:buNone/>
            </a:pPr>
            <a:endParaRPr sz="1600">
              <a:solidFill>
                <a:schemeClr val="lt1"/>
              </a:solidFill>
              <a:latin typeface="Calibri"/>
              <a:ea typeface="Calibri"/>
              <a:cs typeface="Calibri"/>
              <a:sym typeface="Calibri"/>
            </a:endParaRPr>
          </a:p>
          <a:p>
            <a:pPr marL="285750" marR="0" lvl="0" indent="-285750" algn="l" rtl="0">
              <a:spcBef>
                <a:spcPts val="0"/>
              </a:spcBef>
              <a:spcAft>
                <a:spcPts val="0"/>
              </a:spcAft>
              <a:buClr>
                <a:schemeClr val="lt1"/>
              </a:buClr>
              <a:buSzPts val="1600"/>
              <a:buFont typeface="Calibri"/>
              <a:buChar char="-"/>
            </a:pPr>
            <a:r>
              <a:rPr lang="en-GB" sz="1600">
                <a:solidFill>
                  <a:schemeClr val="lt1"/>
                </a:solidFill>
                <a:latin typeface="Calibri"/>
                <a:ea typeface="Calibri"/>
                <a:cs typeface="Calibri"/>
                <a:sym typeface="Calibri"/>
              </a:rPr>
              <a:t>become fluent in the fundamentals of mathematics so that pupils develop conceptual understanding and the ability to recall and apply knowledge rapidly and accurately</a:t>
            </a:r>
            <a:endParaRPr/>
          </a:p>
          <a:p>
            <a:pPr marL="285750" marR="0" lvl="0" indent="-184150" algn="l" rtl="0">
              <a:spcBef>
                <a:spcPts val="0"/>
              </a:spcBef>
              <a:spcAft>
                <a:spcPts val="0"/>
              </a:spcAft>
              <a:buClr>
                <a:schemeClr val="dk1"/>
              </a:buClr>
              <a:buSzPts val="1600"/>
              <a:buFont typeface="Calibri"/>
              <a:buNone/>
            </a:pPr>
            <a:endParaRPr sz="1600">
              <a:solidFill>
                <a:schemeClr val="lt1"/>
              </a:solidFill>
              <a:latin typeface="Calibri"/>
              <a:ea typeface="Calibri"/>
              <a:cs typeface="Calibri"/>
              <a:sym typeface="Calibri"/>
            </a:endParaRPr>
          </a:p>
          <a:p>
            <a:pPr marL="285750" marR="0" lvl="0" indent="-285750" algn="l" rtl="0">
              <a:spcBef>
                <a:spcPts val="0"/>
              </a:spcBef>
              <a:spcAft>
                <a:spcPts val="0"/>
              </a:spcAft>
              <a:buClr>
                <a:schemeClr val="lt1"/>
              </a:buClr>
              <a:buSzPts val="1600"/>
              <a:buFont typeface="Calibri"/>
              <a:buChar char="-"/>
            </a:pPr>
            <a:r>
              <a:rPr lang="en-GB" sz="1600" b="1">
                <a:solidFill>
                  <a:schemeClr val="lt1"/>
                </a:solidFill>
                <a:latin typeface="Calibri"/>
                <a:ea typeface="Calibri"/>
                <a:cs typeface="Calibri"/>
                <a:sym typeface="Calibri"/>
              </a:rPr>
              <a:t>reason mathematically</a:t>
            </a:r>
            <a:r>
              <a:rPr lang="en-GB" sz="1600">
                <a:solidFill>
                  <a:schemeClr val="lt1"/>
                </a:solidFill>
                <a:latin typeface="Calibri"/>
                <a:ea typeface="Calibri"/>
                <a:cs typeface="Calibri"/>
                <a:sym typeface="Calibri"/>
              </a:rPr>
              <a:t> by following a line of enquiry, conjecturing relationships and generalisations, and developing an argument, justification or proof using mathematical language </a:t>
            </a:r>
            <a:endParaRPr/>
          </a:p>
          <a:p>
            <a:pPr marL="285750" marR="0" lvl="0" indent="-184150" algn="l" rtl="0">
              <a:spcBef>
                <a:spcPts val="0"/>
              </a:spcBef>
              <a:spcAft>
                <a:spcPts val="0"/>
              </a:spcAft>
              <a:buClr>
                <a:schemeClr val="dk1"/>
              </a:buClr>
              <a:buSzPts val="1600"/>
              <a:buFont typeface="Calibri"/>
              <a:buNone/>
            </a:pPr>
            <a:endParaRPr sz="1600">
              <a:solidFill>
                <a:schemeClr val="lt1"/>
              </a:solidFill>
              <a:latin typeface="Calibri"/>
              <a:ea typeface="Calibri"/>
              <a:cs typeface="Calibri"/>
              <a:sym typeface="Calibri"/>
            </a:endParaRPr>
          </a:p>
          <a:p>
            <a:pPr marL="285750" marR="0" lvl="0" indent="-285750" algn="l" rtl="0">
              <a:spcBef>
                <a:spcPts val="0"/>
              </a:spcBef>
              <a:spcAft>
                <a:spcPts val="0"/>
              </a:spcAft>
              <a:buClr>
                <a:schemeClr val="lt1"/>
              </a:buClr>
              <a:buSzPts val="1600"/>
              <a:buFont typeface="Calibri"/>
              <a:buChar char="-"/>
            </a:pPr>
            <a:r>
              <a:rPr lang="en-GB" sz="1600">
                <a:solidFill>
                  <a:schemeClr val="lt1"/>
                </a:solidFill>
                <a:latin typeface="Calibri"/>
                <a:ea typeface="Calibri"/>
                <a:cs typeface="Calibri"/>
                <a:sym typeface="Calibri"/>
              </a:rPr>
              <a:t>can solve problems by applying their mathematics to a variety of routine and non-routine problems with increasing sophistication, including breaking down problems into a series of simpler steps and persevering in seeking solutions</a:t>
            </a:r>
            <a:endParaRPr/>
          </a:p>
          <a:p>
            <a:pPr marL="0" marR="0" lvl="0" indent="0" algn="l" rtl="0">
              <a:spcBef>
                <a:spcPts val="0"/>
              </a:spcBef>
              <a:spcAft>
                <a:spcPts val="0"/>
              </a:spcAft>
              <a:buNone/>
            </a:pPr>
            <a:endParaRPr sz="1600">
              <a:solidFill>
                <a:schemeClr val="lt1"/>
              </a:solidFill>
              <a:latin typeface="Calibri"/>
              <a:ea typeface="Calibri"/>
              <a:cs typeface="Calibri"/>
              <a:sym typeface="Calibri"/>
            </a:endParaRPr>
          </a:p>
        </p:txBody>
      </p:sp>
      <p:sp>
        <p:nvSpPr>
          <p:cNvPr id="110" name="Google Shape;110;p3"/>
          <p:cNvSpPr/>
          <p:nvPr/>
        </p:nvSpPr>
        <p:spPr>
          <a:xfrm>
            <a:off x="494928" y="0"/>
            <a:ext cx="9144000" cy="457200"/>
          </a:xfrm>
          <a:prstGeom prst="rect">
            <a:avLst/>
          </a:prstGeom>
          <a:noFill/>
          <a:ln>
            <a:noFill/>
          </a:ln>
        </p:spPr>
        <p:txBody>
          <a:bodyPr spcFirstLastPara="1" wrap="square" lIns="91425" tIns="45700" rIns="91425" bIns="45700" anchor="ctr" anchorCtr="0">
            <a:sp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11" name="Google Shape;111;p3"/>
          <p:cNvSpPr/>
          <p:nvPr/>
        </p:nvSpPr>
        <p:spPr>
          <a:xfrm>
            <a:off x="0" y="457200"/>
            <a:ext cx="9144000" cy="457200"/>
          </a:xfrm>
          <a:prstGeom prst="rect">
            <a:avLst/>
          </a:prstGeom>
          <a:noFill/>
          <a:ln>
            <a:noFill/>
          </a:ln>
        </p:spPr>
        <p:txBody>
          <a:bodyPr spcFirstLastPara="1" wrap="square" lIns="91425" tIns="45700" rIns="91425" bIns="45700" anchor="ctr" anchorCtr="0">
            <a:spAutoFit/>
          </a:bodyPr>
          <a:lstStyle/>
          <a:p>
            <a:pPr marL="0" marR="0" lvl="0" indent="0" algn="l" rtl="0">
              <a:lnSpc>
                <a:spcPct val="100000"/>
              </a:lnSpc>
              <a:spcBef>
                <a:spcPts val="0"/>
              </a:spcBef>
              <a:spcAft>
                <a:spcPts val="0"/>
              </a:spcAft>
              <a:buClr>
                <a:schemeClr val="dk1"/>
              </a:buClr>
              <a:buSzPts val="1800"/>
              <a:buFont typeface="Arial"/>
              <a:buNone/>
            </a:pPr>
            <a:br>
              <a:rPr lang="en-GB" sz="1800" b="0" i="0" u="none" strike="noStrike" cap="none">
                <a:solidFill>
                  <a:schemeClr val="dk1"/>
                </a:solidFill>
                <a:latin typeface="Arial"/>
                <a:ea typeface="Arial"/>
                <a:cs typeface="Arial"/>
                <a:sym typeface="Arial"/>
              </a:rPr>
            </a:br>
            <a:endParaRPr sz="1800" b="0" i="0" u="none" strike="noStrike" cap="none">
              <a:solidFill>
                <a:schemeClr val="dk1"/>
              </a:solidFill>
              <a:latin typeface="Arial"/>
              <a:ea typeface="Arial"/>
              <a:cs typeface="Arial"/>
              <a:sym typeface="Arial"/>
            </a:endParaRPr>
          </a:p>
          <a:p>
            <a:pPr marL="0" marR="0" lvl="0" indent="0" algn="l" rtl="0">
              <a:lnSpc>
                <a:spcPct val="100000"/>
              </a:lnSpc>
              <a:spcBef>
                <a:spcPts val="0"/>
              </a:spcBef>
              <a:spcAft>
                <a:spcPts val="0"/>
              </a:spcAft>
              <a:buClr>
                <a:schemeClr val="dk1"/>
              </a:buClr>
              <a:buSzPts val="1800"/>
              <a:buFont typeface="Calibri"/>
              <a:buNone/>
            </a:pPr>
            <a:endParaRPr sz="1800" b="0" i="0" u="none" strike="noStrike" cap="none">
              <a:solidFill>
                <a:schemeClr val="dk1"/>
              </a:solidFill>
              <a:latin typeface="Arial"/>
              <a:ea typeface="Arial"/>
              <a:cs typeface="Arial"/>
              <a:sym typeface="Arial"/>
            </a:endParaRPr>
          </a:p>
        </p:txBody>
      </p:sp>
      <p:sp>
        <p:nvSpPr>
          <p:cNvPr id="112" name="Google Shape;112;p3"/>
          <p:cNvSpPr/>
          <p:nvPr/>
        </p:nvSpPr>
        <p:spPr>
          <a:xfrm>
            <a:off x="0" y="914400"/>
            <a:ext cx="9144000" cy="0"/>
          </a:xfrm>
          <a:prstGeom prst="rect">
            <a:avLst/>
          </a:prstGeom>
          <a:noFill/>
          <a:ln>
            <a:noFill/>
          </a:ln>
        </p:spPr>
        <p:txBody>
          <a:bodyPr spcFirstLastPara="1" wrap="square" lIns="91425" tIns="45700" rIns="91425" bIns="45700" anchor="ctr" anchorCtr="0">
            <a:spAutoFit/>
          </a:bodyPr>
          <a:lstStyle/>
          <a:p>
            <a:pPr marL="0" marR="0" lvl="0" indent="0" algn="l" rtl="0">
              <a:lnSpc>
                <a:spcPct val="100000"/>
              </a:lnSpc>
              <a:spcBef>
                <a:spcPts val="0"/>
              </a:spcBef>
              <a:spcAft>
                <a:spcPts val="0"/>
              </a:spcAft>
              <a:buClr>
                <a:schemeClr val="dk1"/>
              </a:buClr>
              <a:buSzPts val="1800"/>
              <a:buFont typeface="Calibri"/>
              <a:buNone/>
            </a:pPr>
            <a:endParaRPr sz="1800" b="0" i="0" u="none" strike="noStrike" cap="none">
              <a:solidFill>
                <a:schemeClr val="dk1"/>
              </a:solidFill>
              <a:latin typeface="Arial"/>
              <a:ea typeface="Arial"/>
              <a:cs typeface="Arial"/>
              <a:sym typeface="Arial"/>
            </a:endParaRPr>
          </a:p>
          <a:p>
            <a:pPr marL="0" marR="0" lvl="0" indent="0" algn="l" rtl="0">
              <a:lnSpc>
                <a:spcPct val="100000"/>
              </a:lnSpc>
              <a:spcBef>
                <a:spcPts val="0"/>
              </a:spcBef>
              <a:spcAft>
                <a:spcPts val="0"/>
              </a:spcAft>
              <a:buClr>
                <a:schemeClr val="dk1"/>
              </a:buClr>
              <a:buSzPts val="1800"/>
              <a:buFont typeface="Calibri"/>
              <a:buNone/>
            </a:pPr>
            <a:endParaRPr sz="1800" b="0" i="0" u="none" strike="noStrike" cap="none">
              <a:solidFill>
                <a:schemeClr val="dk1"/>
              </a:solidFill>
              <a:latin typeface="Arial"/>
              <a:ea typeface="Arial"/>
              <a:cs typeface="Arial"/>
              <a:sym typeface="Arial"/>
            </a:endParaRPr>
          </a:p>
        </p:txBody>
      </p:sp>
      <p:sp>
        <p:nvSpPr>
          <p:cNvPr id="113" name="Google Shape;113;p3"/>
          <p:cNvSpPr/>
          <p:nvPr/>
        </p:nvSpPr>
        <p:spPr>
          <a:xfrm>
            <a:off x="1289149" y="478696"/>
            <a:ext cx="7357642" cy="1077218"/>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3200">
                <a:solidFill>
                  <a:schemeClr val="dk1"/>
                </a:solidFill>
                <a:latin typeface="Calibri"/>
                <a:ea typeface="Calibri"/>
                <a:cs typeface="Calibri"/>
                <a:sym typeface="Calibri"/>
              </a:rPr>
              <a:t>1. Our Curriculum</a:t>
            </a:r>
            <a:br>
              <a:rPr lang="en-GB" sz="3200" b="1">
                <a:solidFill>
                  <a:schemeClr val="dk1"/>
                </a:solidFill>
                <a:latin typeface="Calibri"/>
                <a:ea typeface="Calibri"/>
                <a:cs typeface="Calibri"/>
                <a:sym typeface="Calibri"/>
              </a:rPr>
            </a:br>
            <a:endParaRPr sz="3200">
              <a:solidFill>
                <a:schemeClr val="dk1"/>
              </a:solidFill>
              <a:latin typeface="Calibri"/>
              <a:ea typeface="Calibri"/>
              <a:cs typeface="Calibri"/>
              <a:sym typeface="Calibri"/>
            </a:endParaRPr>
          </a:p>
        </p:txBody>
      </p:sp>
      <p:pic>
        <p:nvPicPr>
          <p:cNvPr id="114" name="Google Shape;114;p3"/>
          <p:cNvPicPr preferRelativeResize="0"/>
          <p:nvPr/>
        </p:nvPicPr>
        <p:blipFill rotWithShape="1">
          <a:blip r:embed="rId3">
            <a:alphaModFix/>
          </a:blip>
          <a:srcRect/>
          <a:stretch/>
        </p:blipFill>
        <p:spPr>
          <a:xfrm>
            <a:off x="3563888" y="5669479"/>
            <a:ext cx="2349500" cy="139700"/>
          </a:xfrm>
          <a:prstGeom prst="rect">
            <a:avLst/>
          </a:prstGeom>
          <a:noFill/>
          <a:ln>
            <a:noFill/>
          </a:ln>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118"/>
        <p:cNvGrpSpPr/>
        <p:nvPr/>
      </p:nvGrpSpPr>
      <p:grpSpPr>
        <a:xfrm>
          <a:off x="0" y="0"/>
          <a:ext cx="0" cy="0"/>
          <a:chOff x="0" y="0"/>
          <a:chExt cx="0" cy="0"/>
        </a:xfrm>
      </p:grpSpPr>
      <p:sp>
        <p:nvSpPr>
          <p:cNvPr id="119" name="Google Shape;119;p4"/>
          <p:cNvSpPr/>
          <p:nvPr/>
        </p:nvSpPr>
        <p:spPr>
          <a:xfrm>
            <a:off x="863591" y="457199"/>
            <a:ext cx="7783200" cy="4988025"/>
          </a:xfrm>
          <a:prstGeom prst="roundRect">
            <a:avLst>
              <a:gd name="adj" fmla="val 16667"/>
            </a:avLst>
          </a:prstGeom>
          <a:solidFill>
            <a:srgbClr val="00004E"/>
          </a:solidFill>
          <a:ln w="9525" cap="flat" cmpd="sng">
            <a:solidFill>
              <a:schemeClr val="dk1"/>
            </a:solidFill>
            <a:prstDash val="solid"/>
            <a:round/>
            <a:headEnd type="none" w="sm" len="sm"/>
            <a:tailEnd type="none" w="sm" len="sm"/>
          </a:ln>
        </p:spPr>
        <p:txBody>
          <a:bodyPr spcFirstLastPara="1" wrap="square" lIns="36575" tIns="36575" rIns="36575" bIns="36575" anchor="t" anchorCtr="0">
            <a:noAutofit/>
          </a:bodyPr>
          <a:lstStyle/>
          <a:p>
            <a:pPr marL="0" marR="0" lvl="0" indent="0" algn="l" rtl="0">
              <a:spcBef>
                <a:spcPts val="0"/>
              </a:spcBef>
              <a:spcAft>
                <a:spcPts val="0"/>
              </a:spcAft>
              <a:buNone/>
            </a:pPr>
            <a:endParaRPr sz="2000">
              <a:solidFill>
                <a:schemeClr val="lt1"/>
              </a:solidFill>
              <a:latin typeface="Calibri"/>
              <a:ea typeface="Calibri"/>
              <a:cs typeface="Calibri"/>
              <a:sym typeface="Calibri"/>
            </a:endParaRPr>
          </a:p>
          <a:p>
            <a:pPr marL="0" marR="0" lvl="0" indent="0" algn="l" rtl="0">
              <a:spcBef>
                <a:spcPts val="0"/>
              </a:spcBef>
              <a:spcAft>
                <a:spcPts val="0"/>
              </a:spcAft>
              <a:buNone/>
            </a:pPr>
            <a:r>
              <a:rPr lang="en-GB" sz="2000">
                <a:solidFill>
                  <a:schemeClr val="lt1"/>
                </a:solidFill>
                <a:latin typeface="Calibri"/>
                <a:ea typeface="Calibri"/>
                <a:cs typeface="Calibri"/>
                <a:sym typeface="Calibri"/>
              </a:rPr>
              <a:t>            Our aims are to ensure that all pupils become proficient with:</a:t>
            </a:r>
            <a:endParaRPr/>
          </a:p>
          <a:p>
            <a:pPr marL="0" marR="0" lvl="0" indent="0" algn="l" rtl="0">
              <a:spcBef>
                <a:spcPts val="0"/>
              </a:spcBef>
              <a:spcAft>
                <a:spcPts val="0"/>
              </a:spcAft>
              <a:buNone/>
            </a:pPr>
            <a:endParaRPr sz="2000">
              <a:solidFill>
                <a:schemeClr val="lt1"/>
              </a:solidFill>
              <a:latin typeface="Calibri"/>
              <a:ea typeface="Calibri"/>
              <a:cs typeface="Calibri"/>
              <a:sym typeface="Calibri"/>
            </a:endParaRPr>
          </a:p>
          <a:p>
            <a:pPr marL="285750" marR="0" lvl="0" indent="-285750" algn="l" rtl="0">
              <a:spcBef>
                <a:spcPts val="0"/>
              </a:spcBef>
              <a:spcAft>
                <a:spcPts val="0"/>
              </a:spcAft>
              <a:buClr>
                <a:schemeClr val="lt1"/>
              </a:buClr>
              <a:buSzPts val="3600"/>
              <a:buFont typeface="Calibri"/>
              <a:buChar char="-"/>
            </a:pPr>
            <a:r>
              <a:rPr lang="en-GB" sz="3600" b="1">
                <a:solidFill>
                  <a:schemeClr val="lt1"/>
                </a:solidFill>
                <a:latin typeface="Calibri"/>
                <a:ea typeface="Calibri"/>
                <a:cs typeface="Calibri"/>
                <a:sym typeface="Calibri"/>
              </a:rPr>
              <a:t>Fluency</a:t>
            </a:r>
            <a:endParaRPr/>
          </a:p>
          <a:p>
            <a:pPr marL="285750" marR="0" lvl="0" indent="-57150" algn="l" rtl="0">
              <a:spcBef>
                <a:spcPts val="0"/>
              </a:spcBef>
              <a:spcAft>
                <a:spcPts val="0"/>
              </a:spcAft>
              <a:buClr>
                <a:schemeClr val="dk1"/>
              </a:buClr>
              <a:buSzPts val="3600"/>
              <a:buFont typeface="Calibri"/>
              <a:buNone/>
            </a:pPr>
            <a:endParaRPr sz="3600" b="1">
              <a:solidFill>
                <a:schemeClr val="lt1"/>
              </a:solidFill>
              <a:latin typeface="Calibri"/>
              <a:ea typeface="Calibri"/>
              <a:cs typeface="Calibri"/>
              <a:sym typeface="Calibri"/>
            </a:endParaRPr>
          </a:p>
          <a:p>
            <a:pPr marL="285750" marR="0" lvl="0" indent="-285750" algn="l" rtl="0">
              <a:spcBef>
                <a:spcPts val="0"/>
              </a:spcBef>
              <a:spcAft>
                <a:spcPts val="0"/>
              </a:spcAft>
              <a:buClr>
                <a:schemeClr val="lt1"/>
              </a:buClr>
              <a:buSzPts val="3600"/>
              <a:buFont typeface="Calibri"/>
              <a:buChar char="-"/>
            </a:pPr>
            <a:r>
              <a:rPr lang="en-GB" sz="3600" b="1">
                <a:solidFill>
                  <a:schemeClr val="lt1"/>
                </a:solidFill>
                <a:latin typeface="Calibri"/>
                <a:ea typeface="Calibri"/>
                <a:cs typeface="Calibri"/>
                <a:sym typeface="Calibri"/>
              </a:rPr>
              <a:t>Reasoning</a:t>
            </a:r>
            <a:endParaRPr/>
          </a:p>
          <a:p>
            <a:pPr marL="285750" marR="0" lvl="0" indent="-57150" algn="l" rtl="0">
              <a:spcBef>
                <a:spcPts val="0"/>
              </a:spcBef>
              <a:spcAft>
                <a:spcPts val="0"/>
              </a:spcAft>
              <a:buClr>
                <a:schemeClr val="dk1"/>
              </a:buClr>
              <a:buSzPts val="3600"/>
              <a:buFont typeface="Calibri"/>
              <a:buNone/>
            </a:pPr>
            <a:endParaRPr sz="3600" b="1">
              <a:solidFill>
                <a:schemeClr val="lt1"/>
              </a:solidFill>
              <a:latin typeface="Calibri"/>
              <a:ea typeface="Calibri"/>
              <a:cs typeface="Calibri"/>
              <a:sym typeface="Calibri"/>
            </a:endParaRPr>
          </a:p>
          <a:p>
            <a:pPr marL="285750" marR="0" lvl="0" indent="-285750" algn="l" rtl="0">
              <a:spcBef>
                <a:spcPts val="0"/>
              </a:spcBef>
              <a:spcAft>
                <a:spcPts val="0"/>
              </a:spcAft>
              <a:buClr>
                <a:schemeClr val="lt1"/>
              </a:buClr>
              <a:buSzPts val="3600"/>
              <a:buFont typeface="Calibri"/>
              <a:buChar char="-"/>
            </a:pPr>
            <a:r>
              <a:rPr lang="en-GB" sz="3600" b="1">
                <a:solidFill>
                  <a:schemeClr val="lt1"/>
                </a:solidFill>
                <a:latin typeface="Calibri"/>
                <a:ea typeface="Calibri"/>
                <a:cs typeface="Calibri"/>
                <a:sym typeface="Calibri"/>
              </a:rPr>
              <a:t>Problem Solving</a:t>
            </a:r>
            <a:endParaRPr/>
          </a:p>
          <a:p>
            <a:pPr marL="0" marR="0" lvl="0" indent="0" algn="l" rtl="0">
              <a:spcBef>
                <a:spcPts val="0"/>
              </a:spcBef>
              <a:spcAft>
                <a:spcPts val="0"/>
              </a:spcAft>
              <a:buNone/>
            </a:pPr>
            <a:endParaRPr sz="1600">
              <a:solidFill>
                <a:schemeClr val="lt1"/>
              </a:solidFill>
              <a:latin typeface="Calibri"/>
              <a:ea typeface="Calibri"/>
              <a:cs typeface="Calibri"/>
              <a:sym typeface="Calibri"/>
            </a:endParaRPr>
          </a:p>
        </p:txBody>
      </p:sp>
      <p:sp>
        <p:nvSpPr>
          <p:cNvPr id="120" name="Google Shape;120;p4"/>
          <p:cNvSpPr/>
          <p:nvPr/>
        </p:nvSpPr>
        <p:spPr>
          <a:xfrm>
            <a:off x="494928" y="0"/>
            <a:ext cx="9144000" cy="457200"/>
          </a:xfrm>
          <a:prstGeom prst="rect">
            <a:avLst/>
          </a:prstGeom>
          <a:noFill/>
          <a:ln>
            <a:noFill/>
          </a:ln>
        </p:spPr>
        <p:txBody>
          <a:bodyPr spcFirstLastPara="1" wrap="square" lIns="91425" tIns="45700" rIns="91425" bIns="45700" anchor="ctr" anchorCtr="0">
            <a:sp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21" name="Google Shape;121;p4"/>
          <p:cNvSpPr/>
          <p:nvPr/>
        </p:nvSpPr>
        <p:spPr>
          <a:xfrm>
            <a:off x="0" y="457200"/>
            <a:ext cx="9144000" cy="457200"/>
          </a:xfrm>
          <a:prstGeom prst="rect">
            <a:avLst/>
          </a:prstGeom>
          <a:noFill/>
          <a:ln>
            <a:noFill/>
          </a:ln>
        </p:spPr>
        <p:txBody>
          <a:bodyPr spcFirstLastPara="1" wrap="square" lIns="91425" tIns="45700" rIns="91425" bIns="45700" anchor="ctr" anchorCtr="0">
            <a:spAutoFit/>
          </a:bodyPr>
          <a:lstStyle/>
          <a:p>
            <a:pPr marL="0" marR="0" lvl="0" indent="0" algn="l" rtl="0">
              <a:lnSpc>
                <a:spcPct val="100000"/>
              </a:lnSpc>
              <a:spcBef>
                <a:spcPts val="0"/>
              </a:spcBef>
              <a:spcAft>
                <a:spcPts val="0"/>
              </a:spcAft>
              <a:buClr>
                <a:schemeClr val="dk1"/>
              </a:buClr>
              <a:buSzPts val="1800"/>
              <a:buFont typeface="Arial"/>
              <a:buNone/>
            </a:pPr>
            <a:br>
              <a:rPr lang="en-GB" sz="1800" b="0" i="0" u="none" strike="noStrike" cap="none">
                <a:solidFill>
                  <a:schemeClr val="dk1"/>
                </a:solidFill>
                <a:latin typeface="Arial"/>
                <a:ea typeface="Arial"/>
                <a:cs typeface="Arial"/>
                <a:sym typeface="Arial"/>
              </a:rPr>
            </a:br>
            <a:endParaRPr sz="1800" b="0" i="0" u="none" strike="noStrike" cap="none">
              <a:solidFill>
                <a:schemeClr val="dk1"/>
              </a:solidFill>
              <a:latin typeface="Arial"/>
              <a:ea typeface="Arial"/>
              <a:cs typeface="Arial"/>
              <a:sym typeface="Arial"/>
            </a:endParaRPr>
          </a:p>
          <a:p>
            <a:pPr marL="0" marR="0" lvl="0" indent="0" algn="l" rtl="0">
              <a:lnSpc>
                <a:spcPct val="100000"/>
              </a:lnSpc>
              <a:spcBef>
                <a:spcPts val="0"/>
              </a:spcBef>
              <a:spcAft>
                <a:spcPts val="0"/>
              </a:spcAft>
              <a:buClr>
                <a:schemeClr val="dk1"/>
              </a:buClr>
              <a:buSzPts val="1800"/>
              <a:buFont typeface="Calibri"/>
              <a:buNone/>
            </a:pPr>
            <a:endParaRPr sz="1800" b="0" i="0" u="none" strike="noStrike" cap="none">
              <a:solidFill>
                <a:schemeClr val="dk1"/>
              </a:solidFill>
              <a:latin typeface="Arial"/>
              <a:ea typeface="Arial"/>
              <a:cs typeface="Arial"/>
              <a:sym typeface="Arial"/>
            </a:endParaRPr>
          </a:p>
        </p:txBody>
      </p:sp>
      <p:sp>
        <p:nvSpPr>
          <p:cNvPr id="122" name="Google Shape;122;p4"/>
          <p:cNvSpPr/>
          <p:nvPr/>
        </p:nvSpPr>
        <p:spPr>
          <a:xfrm>
            <a:off x="0" y="914400"/>
            <a:ext cx="9144000" cy="0"/>
          </a:xfrm>
          <a:prstGeom prst="rect">
            <a:avLst/>
          </a:prstGeom>
          <a:noFill/>
          <a:ln>
            <a:noFill/>
          </a:ln>
        </p:spPr>
        <p:txBody>
          <a:bodyPr spcFirstLastPara="1" wrap="square" lIns="91425" tIns="45700" rIns="91425" bIns="45700" anchor="ctr" anchorCtr="0">
            <a:spAutoFit/>
          </a:bodyPr>
          <a:lstStyle/>
          <a:p>
            <a:pPr marL="0" marR="0" lvl="0" indent="0" algn="l" rtl="0">
              <a:lnSpc>
                <a:spcPct val="100000"/>
              </a:lnSpc>
              <a:spcBef>
                <a:spcPts val="0"/>
              </a:spcBef>
              <a:spcAft>
                <a:spcPts val="0"/>
              </a:spcAft>
              <a:buClr>
                <a:schemeClr val="dk1"/>
              </a:buClr>
              <a:buSzPts val="1800"/>
              <a:buFont typeface="Calibri"/>
              <a:buNone/>
            </a:pPr>
            <a:endParaRPr sz="1800" b="0" i="0" u="none" strike="noStrike" cap="none">
              <a:solidFill>
                <a:schemeClr val="dk1"/>
              </a:solidFill>
              <a:latin typeface="Arial"/>
              <a:ea typeface="Arial"/>
              <a:cs typeface="Arial"/>
              <a:sym typeface="Arial"/>
            </a:endParaRPr>
          </a:p>
          <a:p>
            <a:pPr marL="0" marR="0" lvl="0" indent="0" algn="l" rtl="0">
              <a:lnSpc>
                <a:spcPct val="100000"/>
              </a:lnSpc>
              <a:spcBef>
                <a:spcPts val="0"/>
              </a:spcBef>
              <a:spcAft>
                <a:spcPts val="0"/>
              </a:spcAft>
              <a:buClr>
                <a:schemeClr val="dk1"/>
              </a:buClr>
              <a:buSzPts val="1800"/>
              <a:buFont typeface="Calibri"/>
              <a:buNone/>
            </a:pPr>
            <a:endParaRPr sz="1800" b="0" i="0" u="none" strike="noStrike" cap="none">
              <a:solidFill>
                <a:schemeClr val="dk1"/>
              </a:solidFill>
              <a:latin typeface="Arial"/>
              <a:ea typeface="Arial"/>
              <a:cs typeface="Arial"/>
              <a:sym typeface="Arial"/>
            </a:endParaRPr>
          </a:p>
        </p:txBody>
      </p:sp>
      <p:sp>
        <p:nvSpPr>
          <p:cNvPr id="123" name="Google Shape;123;p4"/>
          <p:cNvSpPr/>
          <p:nvPr/>
        </p:nvSpPr>
        <p:spPr>
          <a:xfrm>
            <a:off x="1534838" y="228600"/>
            <a:ext cx="7357642" cy="1077218"/>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br>
              <a:rPr lang="en-GB" sz="3200" b="1">
                <a:solidFill>
                  <a:schemeClr val="dk1"/>
                </a:solidFill>
                <a:latin typeface="Calibri"/>
                <a:ea typeface="Calibri"/>
                <a:cs typeface="Calibri"/>
                <a:sym typeface="Calibri"/>
              </a:rPr>
            </a:br>
            <a:endParaRPr sz="3200">
              <a:solidFill>
                <a:schemeClr val="dk1"/>
              </a:solidFill>
              <a:latin typeface="Calibri"/>
              <a:ea typeface="Calibri"/>
              <a:cs typeface="Calibri"/>
              <a:sym typeface="Calibri"/>
            </a:endParaRPr>
          </a:p>
        </p:txBody>
      </p:sp>
      <p:pic>
        <p:nvPicPr>
          <p:cNvPr id="124" name="Google Shape;124;p4"/>
          <p:cNvPicPr preferRelativeResize="0"/>
          <p:nvPr/>
        </p:nvPicPr>
        <p:blipFill rotWithShape="1">
          <a:blip r:embed="rId3">
            <a:alphaModFix/>
          </a:blip>
          <a:srcRect/>
          <a:stretch/>
        </p:blipFill>
        <p:spPr>
          <a:xfrm>
            <a:off x="3563888" y="5669479"/>
            <a:ext cx="2349500" cy="139700"/>
          </a:xfrm>
          <a:prstGeom prst="rect">
            <a:avLst/>
          </a:prstGeom>
          <a:noFill/>
          <a:ln>
            <a:noFill/>
          </a:ln>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128"/>
        <p:cNvGrpSpPr/>
        <p:nvPr/>
      </p:nvGrpSpPr>
      <p:grpSpPr>
        <a:xfrm>
          <a:off x="0" y="0"/>
          <a:ext cx="0" cy="0"/>
          <a:chOff x="0" y="0"/>
          <a:chExt cx="0" cy="0"/>
        </a:xfrm>
      </p:grpSpPr>
      <p:sp>
        <p:nvSpPr>
          <p:cNvPr id="129" name="Google Shape;129;g1092a2b7308_0_0"/>
          <p:cNvSpPr/>
          <p:nvPr/>
        </p:nvSpPr>
        <p:spPr>
          <a:xfrm>
            <a:off x="863591" y="457199"/>
            <a:ext cx="7783200" cy="4988100"/>
          </a:xfrm>
          <a:prstGeom prst="roundRect">
            <a:avLst>
              <a:gd name="adj" fmla="val 16667"/>
            </a:avLst>
          </a:prstGeom>
          <a:solidFill>
            <a:srgbClr val="00004E"/>
          </a:solidFill>
          <a:ln w="9525" cap="flat" cmpd="sng">
            <a:solidFill>
              <a:schemeClr val="dk1"/>
            </a:solidFill>
            <a:prstDash val="solid"/>
            <a:round/>
            <a:headEnd type="none" w="sm" len="sm"/>
            <a:tailEnd type="none" w="sm" len="sm"/>
          </a:ln>
        </p:spPr>
        <p:txBody>
          <a:bodyPr spcFirstLastPara="1" wrap="square" lIns="36575" tIns="36575" rIns="36575" bIns="36575" anchor="t" anchorCtr="0">
            <a:noAutofit/>
          </a:bodyPr>
          <a:lstStyle/>
          <a:p>
            <a:pPr marL="0" marR="0" lvl="0" indent="0" algn="l" rtl="0">
              <a:spcBef>
                <a:spcPts val="0"/>
              </a:spcBef>
              <a:spcAft>
                <a:spcPts val="0"/>
              </a:spcAft>
              <a:buNone/>
            </a:pPr>
            <a:endParaRPr sz="2000">
              <a:solidFill>
                <a:schemeClr val="lt1"/>
              </a:solidFill>
              <a:latin typeface="Calibri"/>
              <a:ea typeface="Calibri"/>
              <a:cs typeface="Calibri"/>
              <a:sym typeface="Calibri"/>
            </a:endParaRPr>
          </a:p>
          <a:p>
            <a:pPr marL="0" marR="0" lvl="0" indent="0" algn="l" rtl="0">
              <a:spcBef>
                <a:spcPts val="0"/>
              </a:spcBef>
              <a:spcAft>
                <a:spcPts val="0"/>
              </a:spcAft>
              <a:buNone/>
            </a:pPr>
            <a:r>
              <a:rPr lang="en-GB" sz="2000">
                <a:solidFill>
                  <a:schemeClr val="lt1"/>
                </a:solidFill>
                <a:latin typeface="Calibri"/>
                <a:ea typeface="Calibri"/>
                <a:cs typeface="Calibri"/>
                <a:sym typeface="Calibri"/>
              </a:rPr>
              <a:t>            Fluency</a:t>
            </a:r>
            <a:endParaRPr/>
          </a:p>
          <a:p>
            <a:pPr marL="0" marR="0" lvl="0" indent="0" algn="l" rtl="0">
              <a:spcBef>
                <a:spcPts val="0"/>
              </a:spcBef>
              <a:spcAft>
                <a:spcPts val="0"/>
              </a:spcAft>
              <a:buNone/>
            </a:pPr>
            <a:endParaRPr sz="1600">
              <a:solidFill>
                <a:schemeClr val="lt1"/>
              </a:solidFill>
              <a:latin typeface="Calibri"/>
              <a:ea typeface="Calibri"/>
              <a:cs typeface="Calibri"/>
              <a:sym typeface="Calibri"/>
            </a:endParaRPr>
          </a:p>
        </p:txBody>
      </p:sp>
      <p:sp>
        <p:nvSpPr>
          <p:cNvPr id="130" name="Google Shape;130;g1092a2b7308_0_0"/>
          <p:cNvSpPr/>
          <p:nvPr/>
        </p:nvSpPr>
        <p:spPr>
          <a:xfrm>
            <a:off x="494928" y="0"/>
            <a:ext cx="9144000" cy="457200"/>
          </a:xfrm>
          <a:prstGeom prst="rect">
            <a:avLst/>
          </a:prstGeom>
          <a:no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31" name="Google Shape;131;g1092a2b7308_0_0"/>
          <p:cNvSpPr/>
          <p:nvPr/>
        </p:nvSpPr>
        <p:spPr>
          <a:xfrm>
            <a:off x="0" y="457200"/>
            <a:ext cx="9144000" cy="457200"/>
          </a:xfrm>
          <a:prstGeom prst="rect">
            <a:avLst/>
          </a:prstGeom>
          <a:no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chemeClr val="dk1"/>
              </a:buClr>
              <a:buSzPts val="1800"/>
              <a:buFont typeface="Arial"/>
              <a:buNone/>
            </a:pPr>
            <a:br>
              <a:rPr lang="en-GB" sz="1800" b="0" i="0" u="none" strike="noStrike" cap="none">
                <a:solidFill>
                  <a:schemeClr val="dk1"/>
                </a:solidFill>
                <a:latin typeface="Arial"/>
                <a:ea typeface="Arial"/>
                <a:cs typeface="Arial"/>
                <a:sym typeface="Arial"/>
              </a:rPr>
            </a:br>
            <a:endParaRPr sz="1800" b="0" i="0" u="none" strike="noStrike" cap="none">
              <a:solidFill>
                <a:schemeClr val="dk1"/>
              </a:solidFill>
              <a:latin typeface="Arial"/>
              <a:ea typeface="Arial"/>
              <a:cs typeface="Arial"/>
              <a:sym typeface="Arial"/>
            </a:endParaRPr>
          </a:p>
          <a:p>
            <a:pPr marL="0" marR="0" lvl="0" indent="0" algn="l" rtl="0">
              <a:lnSpc>
                <a:spcPct val="100000"/>
              </a:lnSpc>
              <a:spcBef>
                <a:spcPts val="0"/>
              </a:spcBef>
              <a:spcAft>
                <a:spcPts val="0"/>
              </a:spcAft>
              <a:buClr>
                <a:schemeClr val="dk1"/>
              </a:buClr>
              <a:buSzPts val="1800"/>
              <a:buFont typeface="Calibri"/>
              <a:buNone/>
            </a:pPr>
            <a:endParaRPr sz="1800" b="0" i="0" u="none" strike="noStrike" cap="none">
              <a:solidFill>
                <a:schemeClr val="dk1"/>
              </a:solidFill>
              <a:latin typeface="Arial"/>
              <a:ea typeface="Arial"/>
              <a:cs typeface="Arial"/>
              <a:sym typeface="Arial"/>
            </a:endParaRPr>
          </a:p>
        </p:txBody>
      </p:sp>
      <p:sp>
        <p:nvSpPr>
          <p:cNvPr id="132" name="Google Shape;132;g1092a2b7308_0_0"/>
          <p:cNvSpPr/>
          <p:nvPr/>
        </p:nvSpPr>
        <p:spPr>
          <a:xfrm>
            <a:off x="0" y="914400"/>
            <a:ext cx="9144000" cy="0"/>
          </a:xfrm>
          <a:prstGeom prst="rect">
            <a:avLst/>
          </a:prstGeom>
          <a:no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chemeClr val="dk1"/>
              </a:buClr>
              <a:buSzPts val="1800"/>
              <a:buFont typeface="Calibri"/>
              <a:buNone/>
            </a:pPr>
            <a:endParaRPr sz="1800" b="0" i="0" u="none" strike="noStrike" cap="none">
              <a:solidFill>
                <a:schemeClr val="dk1"/>
              </a:solidFill>
              <a:latin typeface="Arial"/>
              <a:ea typeface="Arial"/>
              <a:cs typeface="Arial"/>
              <a:sym typeface="Arial"/>
            </a:endParaRPr>
          </a:p>
          <a:p>
            <a:pPr marL="0" marR="0" lvl="0" indent="0" algn="l" rtl="0">
              <a:lnSpc>
                <a:spcPct val="100000"/>
              </a:lnSpc>
              <a:spcBef>
                <a:spcPts val="0"/>
              </a:spcBef>
              <a:spcAft>
                <a:spcPts val="0"/>
              </a:spcAft>
              <a:buClr>
                <a:schemeClr val="dk1"/>
              </a:buClr>
              <a:buSzPts val="1800"/>
              <a:buFont typeface="Calibri"/>
              <a:buNone/>
            </a:pPr>
            <a:endParaRPr sz="1800" b="0" i="0" u="none" strike="noStrike" cap="none">
              <a:solidFill>
                <a:schemeClr val="dk1"/>
              </a:solidFill>
              <a:latin typeface="Arial"/>
              <a:ea typeface="Arial"/>
              <a:cs typeface="Arial"/>
              <a:sym typeface="Arial"/>
            </a:endParaRPr>
          </a:p>
        </p:txBody>
      </p:sp>
      <p:sp>
        <p:nvSpPr>
          <p:cNvPr id="133" name="Google Shape;133;g1092a2b7308_0_0"/>
          <p:cNvSpPr/>
          <p:nvPr/>
        </p:nvSpPr>
        <p:spPr>
          <a:xfrm>
            <a:off x="1534838" y="228600"/>
            <a:ext cx="7357500" cy="1077300"/>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br>
              <a:rPr lang="en-GB" sz="3200" b="1">
                <a:solidFill>
                  <a:schemeClr val="dk1"/>
                </a:solidFill>
                <a:latin typeface="Calibri"/>
                <a:ea typeface="Calibri"/>
                <a:cs typeface="Calibri"/>
                <a:sym typeface="Calibri"/>
              </a:rPr>
            </a:br>
            <a:endParaRPr sz="3200">
              <a:solidFill>
                <a:schemeClr val="dk1"/>
              </a:solidFill>
              <a:latin typeface="Calibri"/>
              <a:ea typeface="Calibri"/>
              <a:cs typeface="Calibri"/>
              <a:sym typeface="Calibri"/>
            </a:endParaRPr>
          </a:p>
        </p:txBody>
      </p:sp>
      <p:pic>
        <p:nvPicPr>
          <p:cNvPr id="134" name="Google Shape;134;g1092a2b7308_0_0"/>
          <p:cNvPicPr preferRelativeResize="0"/>
          <p:nvPr/>
        </p:nvPicPr>
        <p:blipFill rotWithShape="1">
          <a:blip r:embed="rId3">
            <a:alphaModFix/>
          </a:blip>
          <a:srcRect/>
          <a:stretch/>
        </p:blipFill>
        <p:spPr>
          <a:xfrm>
            <a:off x="3563888" y="5669479"/>
            <a:ext cx="2349501" cy="139700"/>
          </a:xfrm>
          <a:prstGeom prst="rect">
            <a:avLst/>
          </a:prstGeom>
          <a:noFill/>
          <a:ln>
            <a:noFill/>
          </a:ln>
        </p:spPr>
      </p:pic>
      <p:pic>
        <p:nvPicPr>
          <p:cNvPr id="135" name="Google Shape;135;g1092a2b7308_0_0"/>
          <p:cNvPicPr preferRelativeResize="0"/>
          <p:nvPr/>
        </p:nvPicPr>
        <p:blipFill>
          <a:blip r:embed="rId4">
            <a:alphaModFix/>
          </a:blip>
          <a:stretch>
            <a:fillRect/>
          </a:stretch>
        </p:blipFill>
        <p:spPr>
          <a:xfrm>
            <a:off x="1059900" y="1686100"/>
            <a:ext cx="7357501" cy="692047"/>
          </a:xfrm>
          <a:prstGeom prst="rect">
            <a:avLst/>
          </a:prstGeom>
          <a:noFill/>
          <a:ln w="9525" cap="flat" cmpd="sng">
            <a:solidFill>
              <a:schemeClr val="dk1"/>
            </a:solidFill>
            <a:prstDash val="solid"/>
            <a:round/>
            <a:headEnd type="none" w="sm" len="sm"/>
            <a:tailEnd type="none" w="sm" len="sm"/>
          </a:ln>
        </p:spPr>
      </p:pic>
      <p:pic>
        <p:nvPicPr>
          <p:cNvPr id="136" name="Google Shape;136;g1092a2b7308_0_0"/>
          <p:cNvPicPr preferRelativeResize="0"/>
          <p:nvPr/>
        </p:nvPicPr>
        <p:blipFill>
          <a:blip r:embed="rId5">
            <a:alphaModFix/>
          </a:blip>
          <a:stretch>
            <a:fillRect/>
          </a:stretch>
        </p:blipFill>
        <p:spPr>
          <a:xfrm>
            <a:off x="4985100" y="2758350"/>
            <a:ext cx="3143250" cy="2019300"/>
          </a:xfrm>
          <a:prstGeom prst="rect">
            <a:avLst/>
          </a:prstGeom>
          <a:noFill/>
          <a:ln w="9525" cap="flat" cmpd="sng">
            <a:solidFill>
              <a:schemeClr val="dk1"/>
            </a:solidFill>
            <a:prstDash val="solid"/>
            <a:round/>
            <a:headEnd type="none" w="sm" len="sm"/>
            <a:tailEnd type="none" w="sm" len="sm"/>
          </a:ln>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140"/>
        <p:cNvGrpSpPr/>
        <p:nvPr/>
      </p:nvGrpSpPr>
      <p:grpSpPr>
        <a:xfrm>
          <a:off x="0" y="0"/>
          <a:ext cx="0" cy="0"/>
          <a:chOff x="0" y="0"/>
          <a:chExt cx="0" cy="0"/>
        </a:xfrm>
      </p:grpSpPr>
      <p:sp>
        <p:nvSpPr>
          <p:cNvPr id="141" name="Google Shape;141;p5"/>
          <p:cNvSpPr/>
          <p:nvPr/>
        </p:nvSpPr>
        <p:spPr>
          <a:xfrm>
            <a:off x="858536" y="457200"/>
            <a:ext cx="7783200" cy="5047615"/>
          </a:xfrm>
          <a:prstGeom prst="roundRect">
            <a:avLst>
              <a:gd name="adj" fmla="val 16667"/>
            </a:avLst>
          </a:prstGeom>
          <a:solidFill>
            <a:srgbClr val="00004E"/>
          </a:solidFill>
          <a:ln w="9525" cap="flat" cmpd="sng">
            <a:solidFill>
              <a:schemeClr val="dk1"/>
            </a:solidFill>
            <a:prstDash val="solid"/>
            <a:round/>
            <a:headEnd type="none" w="sm" len="sm"/>
            <a:tailEnd type="none" w="sm" len="sm"/>
          </a:ln>
        </p:spPr>
        <p:txBody>
          <a:bodyPr spcFirstLastPara="1" wrap="square" lIns="36575" tIns="36575" rIns="36575" bIns="36575" anchor="t" anchorCtr="0">
            <a:noAutofit/>
          </a:bodyPr>
          <a:lstStyle/>
          <a:p>
            <a:pPr marL="0" marR="0" lvl="0" indent="0" algn="l" rtl="0">
              <a:spcBef>
                <a:spcPts val="0"/>
              </a:spcBef>
              <a:spcAft>
                <a:spcPts val="0"/>
              </a:spcAft>
              <a:buNone/>
            </a:pPr>
            <a:endParaRPr sz="1600">
              <a:solidFill>
                <a:schemeClr val="lt1"/>
              </a:solidFill>
              <a:latin typeface="Calibri"/>
              <a:ea typeface="Calibri"/>
              <a:cs typeface="Calibri"/>
              <a:sym typeface="Calibri"/>
            </a:endParaRPr>
          </a:p>
        </p:txBody>
      </p:sp>
      <p:sp>
        <p:nvSpPr>
          <p:cNvPr id="142" name="Google Shape;142;p5"/>
          <p:cNvSpPr/>
          <p:nvPr/>
        </p:nvSpPr>
        <p:spPr>
          <a:xfrm>
            <a:off x="494928" y="0"/>
            <a:ext cx="9144000" cy="457200"/>
          </a:xfrm>
          <a:prstGeom prst="rect">
            <a:avLst/>
          </a:prstGeom>
          <a:noFill/>
          <a:ln>
            <a:noFill/>
          </a:ln>
        </p:spPr>
        <p:txBody>
          <a:bodyPr spcFirstLastPara="1" wrap="square" lIns="91425" tIns="45700" rIns="91425" bIns="45700" anchor="ctr" anchorCtr="0">
            <a:sp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43" name="Google Shape;143;p5"/>
          <p:cNvSpPr/>
          <p:nvPr/>
        </p:nvSpPr>
        <p:spPr>
          <a:xfrm>
            <a:off x="0" y="457200"/>
            <a:ext cx="9144000" cy="457200"/>
          </a:xfrm>
          <a:prstGeom prst="rect">
            <a:avLst/>
          </a:prstGeom>
          <a:noFill/>
          <a:ln>
            <a:noFill/>
          </a:ln>
        </p:spPr>
        <p:txBody>
          <a:bodyPr spcFirstLastPara="1" wrap="square" lIns="91425" tIns="45700" rIns="91425" bIns="45700" anchor="ctr" anchorCtr="0">
            <a:spAutoFit/>
          </a:bodyPr>
          <a:lstStyle/>
          <a:p>
            <a:pPr marL="0" marR="0" lvl="0" indent="0" algn="l" rtl="0">
              <a:lnSpc>
                <a:spcPct val="100000"/>
              </a:lnSpc>
              <a:spcBef>
                <a:spcPts val="0"/>
              </a:spcBef>
              <a:spcAft>
                <a:spcPts val="0"/>
              </a:spcAft>
              <a:buClr>
                <a:schemeClr val="dk1"/>
              </a:buClr>
              <a:buSzPts val="1800"/>
              <a:buFont typeface="Arial"/>
              <a:buNone/>
            </a:pPr>
            <a:br>
              <a:rPr lang="en-GB" sz="1800" b="0" i="0" u="none" strike="noStrike" cap="none">
                <a:solidFill>
                  <a:schemeClr val="dk1"/>
                </a:solidFill>
                <a:latin typeface="Arial"/>
                <a:ea typeface="Arial"/>
                <a:cs typeface="Arial"/>
                <a:sym typeface="Arial"/>
              </a:rPr>
            </a:br>
            <a:endParaRPr sz="1800" b="0" i="0" u="none" strike="noStrike" cap="none">
              <a:solidFill>
                <a:schemeClr val="dk1"/>
              </a:solidFill>
              <a:latin typeface="Arial"/>
              <a:ea typeface="Arial"/>
              <a:cs typeface="Arial"/>
              <a:sym typeface="Arial"/>
            </a:endParaRPr>
          </a:p>
          <a:p>
            <a:pPr marL="0" marR="0" lvl="0" indent="0" algn="l" rtl="0">
              <a:lnSpc>
                <a:spcPct val="100000"/>
              </a:lnSpc>
              <a:spcBef>
                <a:spcPts val="0"/>
              </a:spcBef>
              <a:spcAft>
                <a:spcPts val="0"/>
              </a:spcAft>
              <a:buClr>
                <a:schemeClr val="dk1"/>
              </a:buClr>
              <a:buSzPts val="1800"/>
              <a:buFont typeface="Calibri"/>
              <a:buNone/>
            </a:pPr>
            <a:endParaRPr sz="1800" b="0" i="0" u="none" strike="noStrike" cap="none">
              <a:solidFill>
                <a:schemeClr val="dk1"/>
              </a:solidFill>
              <a:latin typeface="Arial"/>
              <a:ea typeface="Arial"/>
              <a:cs typeface="Arial"/>
              <a:sym typeface="Arial"/>
            </a:endParaRPr>
          </a:p>
        </p:txBody>
      </p:sp>
      <p:sp>
        <p:nvSpPr>
          <p:cNvPr id="144" name="Google Shape;144;p5"/>
          <p:cNvSpPr/>
          <p:nvPr/>
        </p:nvSpPr>
        <p:spPr>
          <a:xfrm>
            <a:off x="0" y="914400"/>
            <a:ext cx="9144000" cy="0"/>
          </a:xfrm>
          <a:prstGeom prst="rect">
            <a:avLst/>
          </a:prstGeom>
          <a:noFill/>
          <a:ln>
            <a:noFill/>
          </a:ln>
        </p:spPr>
        <p:txBody>
          <a:bodyPr spcFirstLastPara="1" wrap="square" lIns="91425" tIns="45700" rIns="91425" bIns="45700" anchor="ctr" anchorCtr="0">
            <a:spAutoFit/>
          </a:bodyPr>
          <a:lstStyle/>
          <a:p>
            <a:pPr marL="0" marR="0" lvl="0" indent="0" algn="l" rtl="0">
              <a:lnSpc>
                <a:spcPct val="100000"/>
              </a:lnSpc>
              <a:spcBef>
                <a:spcPts val="0"/>
              </a:spcBef>
              <a:spcAft>
                <a:spcPts val="0"/>
              </a:spcAft>
              <a:buClr>
                <a:schemeClr val="dk1"/>
              </a:buClr>
              <a:buSzPts val="1800"/>
              <a:buFont typeface="Calibri"/>
              <a:buNone/>
            </a:pPr>
            <a:endParaRPr sz="1800" b="0" i="0" u="none" strike="noStrike" cap="none">
              <a:solidFill>
                <a:schemeClr val="dk1"/>
              </a:solidFill>
              <a:latin typeface="Arial"/>
              <a:ea typeface="Arial"/>
              <a:cs typeface="Arial"/>
              <a:sym typeface="Arial"/>
            </a:endParaRPr>
          </a:p>
          <a:p>
            <a:pPr marL="0" marR="0" lvl="0" indent="0" algn="l" rtl="0">
              <a:lnSpc>
                <a:spcPct val="100000"/>
              </a:lnSpc>
              <a:spcBef>
                <a:spcPts val="0"/>
              </a:spcBef>
              <a:spcAft>
                <a:spcPts val="0"/>
              </a:spcAft>
              <a:buClr>
                <a:schemeClr val="dk1"/>
              </a:buClr>
              <a:buSzPts val="1800"/>
              <a:buFont typeface="Calibri"/>
              <a:buNone/>
            </a:pPr>
            <a:endParaRPr sz="1800" b="0" i="0" u="none" strike="noStrike" cap="none">
              <a:solidFill>
                <a:schemeClr val="dk1"/>
              </a:solidFill>
              <a:latin typeface="Arial"/>
              <a:ea typeface="Arial"/>
              <a:cs typeface="Arial"/>
              <a:sym typeface="Arial"/>
            </a:endParaRPr>
          </a:p>
        </p:txBody>
      </p:sp>
      <p:pic>
        <p:nvPicPr>
          <p:cNvPr id="145" name="Google Shape;145;p5"/>
          <p:cNvPicPr preferRelativeResize="0"/>
          <p:nvPr/>
        </p:nvPicPr>
        <p:blipFill rotWithShape="1">
          <a:blip r:embed="rId3">
            <a:alphaModFix/>
          </a:blip>
          <a:srcRect/>
          <a:stretch/>
        </p:blipFill>
        <p:spPr>
          <a:xfrm>
            <a:off x="3563888" y="5669479"/>
            <a:ext cx="2349500" cy="139700"/>
          </a:xfrm>
          <a:prstGeom prst="rect">
            <a:avLst/>
          </a:prstGeom>
          <a:noFill/>
          <a:ln>
            <a:noFill/>
          </a:ln>
        </p:spPr>
      </p:pic>
      <p:sp>
        <p:nvSpPr>
          <p:cNvPr id="146" name="Google Shape;146;p5"/>
          <p:cNvSpPr txBox="1"/>
          <p:nvPr/>
        </p:nvSpPr>
        <p:spPr>
          <a:xfrm>
            <a:off x="4515575" y="1020059"/>
            <a:ext cx="3049168" cy="1938992"/>
          </a:xfrm>
          <a:prstGeom prst="rect">
            <a:avLst/>
          </a:prstGeom>
          <a:noFill/>
          <a:ln>
            <a:noFill/>
          </a:ln>
        </p:spPr>
        <p:txBody>
          <a:bodyPr spcFirstLastPara="1" wrap="square" lIns="91425" tIns="45700" rIns="91425" bIns="45700" anchor="t" anchorCtr="0">
            <a:spAutoFit/>
          </a:bodyPr>
          <a:lstStyle/>
          <a:p>
            <a:pPr marL="0" marR="0" lvl="0" indent="0" algn="r" rtl="0">
              <a:spcBef>
                <a:spcPts val="0"/>
              </a:spcBef>
              <a:spcAft>
                <a:spcPts val="0"/>
              </a:spcAft>
              <a:buNone/>
            </a:pPr>
            <a:r>
              <a:rPr lang="en-GB" sz="2400">
                <a:solidFill>
                  <a:schemeClr val="lt1"/>
                </a:solidFill>
                <a:latin typeface="Calibri"/>
                <a:ea typeface="Calibri"/>
                <a:cs typeface="Calibri"/>
                <a:sym typeface="Calibri"/>
              </a:rPr>
              <a:t>Deepening the learning</a:t>
            </a:r>
            <a:endParaRPr/>
          </a:p>
          <a:p>
            <a:pPr marL="0" marR="0" lvl="0" indent="0" algn="r" rtl="0">
              <a:spcBef>
                <a:spcPts val="0"/>
              </a:spcBef>
              <a:spcAft>
                <a:spcPts val="0"/>
              </a:spcAft>
              <a:buNone/>
            </a:pPr>
            <a:endParaRPr sz="2400">
              <a:solidFill>
                <a:schemeClr val="lt1"/>
              </a:solidFill>
              <a:latin typeface="Calibri"/>
              <a:ea typeface="Calibri"/>
              <a:cs typeface="Calibri"/>
              <a:sym typeface="Calibri"/>
            </a:endParaRPr>
          </a:p>
          <a:p>
            <a:pPr marL="0" marR="0" lvl="0" indent="0" algn="r" rtl="0">
              <a:spcBef>
                <a:spcPts val="0"/>
              </a:spcBef>
              <a:spcAft>
                <a:spcPts val="0"/>
              </a:spcAft>
              <a:buNone/>
            </a:pPr>
            <a:r>
              <a:rPr lang="en-GB" sz="2400">
                <a:solidFill>
                  <a:schemeClr val="lt1"/>
                </a:solidFill>
                <a:latin typeface="Calibri"/>
                <a:ea typeface="Calibri"/>
                <a:cs typeface="Calibri"/>
                <a:sym typeface="Calibri"/>
              </a:rPr>
              <a:t>Problem Solving</a:t>
            </a:r>
            <a:endParaRPr/>
          </a:p>
          <a:p>
            <a:pPr marL="0" marR="0" lvl="0" indent="0" algn="r" rtl="0">
              <a:spcBef>
                <a:spcPts val="0"/>
              </a:spcBef>
              <a:spcAft>
                <a:spcPts val="0"/>
              </a:spcAft>
              <a:buNone/>
            </a:pPr>
            <a:endParaRPr sz="2400">
              <a:solidFill>
                <a:schemeClr val="lt1"/>
              </a:solidFill>
              <a:latin typeface="Calibri"/>
              <a:ea typeface="Calibri"/>
              <a:cs typeface="Calibri"/>
              <a:sym typeface="Calibri"/>
            </a:endParaRPr>
          </a:p>
        </p:txBody>
      </p:sp>
      <p:pic>
        <p:nvPicPr>
          <p:cNvPr id="147" name="Google Shape;147;p5"/>
          <p:cNvPicPr preferRelativeResize="0"/>
          <p:nvPr/>
        </p:nvPicPr>
        <p:blipFill rotWithShape="1">
          <a:blip r:embed="rId4">
            <a:alphaModFix/>
          </a:blip>
          <a:srcRect/>
          <a:stretch/>
        </p:blipFill>
        <p:spPr>
          <a:xfrm>
            <a:off x="6372200" y="3439845"/>
            <a:ext cx="1512168" cy="1584176"/>
          </a:xfrm>
          <a:prstGeom prst="rect">
            <a:avLst/>
          </a:prstGeom>
          <a:noFill/>
          <a:ln>
            <a:noFill/>
          </a:ln>
        </p:spPr>
      </p:pic>
      <p:pic>
        <p:nvPicPr>
          <p:cNvPr id="148" name="Google Shape;148;p5"/>
          <p:cNvPicPr preferRelativeResize="0"/>
          <p:nvPr/>
        </p:nvPicPr>
        <p:blipFill rotWithShape="1">
          <a:blip r:embed="rId5">
            <a:alphaModFix/>
          </a:blip>
          <a:srcRect/>
          <a:stretch/>
        </p:blipFill>
        <p:spPr>
          <a:xfrm>
            <a:off x="2176114" y="1621855"/>
            <a:ext cx="2390775" cy="3438525"/>
          </a:xfrm>
          <a:prstGeom prst="rect">
            <a:avLst/>
          </a:prstGeom>
          <a:noFill/>
          <a:ln>
            <a:noFill/>
          </a:ln>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152"/>
        <p:cNvGrpSpPr/>
        <p:nvPr/>
      </p:nvGrpSpPr>
      <p:grpSpPr>
        <a:xfrm>
          <a:off x="0" y="0"/>
          <a:ext cx="0" cy="0"/>
          <a:chOff x="0" y="0"/>
          <a:chExt cx="0" cy="0"/>
        </a:xfrm>
      </p:grpSpPr>
      <p:sp>
        <p:nvSpPr>
          <p:cNvPr id="153" name="Google Shape;153;p6"/>
          <p:cNvSpPr/>
          <p:nvPr/>
        </p:nvSpPr>
        <p:spPr>
          <a:xfrm>
            <a:off x="802159" y="457200"/>
            <a:ext cx="7783200" cy="5047615"/>
          </a:xfrm>
          <a:prstGeom prst="roundRect">
            <a:avLst>
              <a:gd name="adj" fmla="val 16667"/>
            </a:avLst>
          </a:prstGeom>
          <a:solidFill>
            <a:srgbClr val="00004E"/>
          </a:solidFill>
          <a:ln w="9525" cap="flat" cmpd="sng">
            <a:solidFill>
              <a:schemeClr val="dk1"/>
            </a:solidFill>
            <a:prstDash val="solid"/>
            <a:round/>
            <a:headEnd type="none" w="sm" len="sm"/>
            <a:tailEnd type="none" w="sm" len="sm"/>
          </a:ln>
        </p:spPr>
        <p:txBody>
          <a:bodyPr spcFirstLastPara="1" wrap="square" lIns="36575" tIns="36575" rIns="36575" bIns="36575" anchor="t" anchorCtr="0">
            <a:noAutofit/>
          </a:bodyPr>
          <a:lstStyle/>
          <a:p>
            <a:pPr marL="0" marR="0" lvl="0" indent="0" algn="l" rtl="0">
              <a:spcBef>
                <a:spcPts val="0"/>
              </a:spcBef>
              <a:spcAft>
                <a:spcPts val="0"/>
              </a:spcAft>
              <a:buNone/>
            </a:pPr>
            <a:endParaRPr sz="1600">
              <a:solidFill>
                <a:schemeClr val="lt1"/>
              </a:solidFill>
              <a:latin typeface="Calibri"/>
              <a:ea typeface="Calibri"/>
              <a:cs typeface="Calibri"/>
              <a:sym typeface="Calibri"/>
            </a:endParaRPr>
          </a:p>
        </p:txBody>
      </p:sp>
      <p:sp>
        <p:nvSpPr>
          <p:cNvPr id="154" name="Google Shape;154;p6"/>
          <p:cNvSpPr/>
          <p:nvPr/>
        </p:nvSpPr>
        <p:spPr>
          <a:xfrm>
            <a:off x="494928" y="0"/>
            <a:ext cx="9144000" cy="457200"/>
          </a:xfrm>
          <a:prstGeom prst="rect">
            <a:avLst/>
          </a:prstGeom>
          <a:noFill/>
          <a:ln>
            <a:noFill/>
          </a:ln>
        </p:spPr>
        <p:txBody>
          <a:bodyPr spcFirstLastPara="1" wrap="square" lIns="91425" tIns="45700" rIns="91425" bIns="45700" anchor="ctr" anchorCtr="0">
            <a:sp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55" name="Google Shape;155;p6"/>
          <p:cNvSpPr/>
          <p:nvPr/>
        </p:nvSpPr>
        <p:spPr>
          <a:xfrm>
            <a:off x="0" y="457200"/>
            <a:ext cx="9144000" cy="457200"/>
          </a:xfrm>
          <a:prstGeom prst="rect">
            <a:avLst/>
          </a:prstGeom>
          <a:noFill/>
          <a:ln>
            <a:noFill/>
          </a:ln>
        </p:spPr>
        <p:txBody>
          <a:bodyPr spcFirstLastPara="1" wrap="square" lIns="91425" tIns="45700" rIns="91425" bIns="45700" anchor="ctr" anchorCtr="0">
            <a:spAutoFit/>
          </a:bodyPr>
          <a:lstStyle/>
          <a:p>
            <a:pPr marL="0" marR="0" lvl="0" indent="0" algn="l" rtl="0">
              <a:lnSpc>
                <a:spcPct val="100000"/>
              </a:lnSpc>
              <a:spcBef>
                <a:spcPts val="0"/>
              </a:spcBef>
              <a:spcAft>
                <a:spcPts val="0"/>
              </a:spcAft>
              <a:buClr>
                <a:schemeClr val="dk1"/>
              </a:buClr>
              <a:buSzPts val="1800"/>
              <a:buFont typeface="Arial"/>
              <a:buNone/>
            </a:pPr>
            <a:br>
              <a:rPr lang="en-GB" sz="1800" b="0" i="0" u="none" strike="noStrike" cap="none">
                <a:solidFill>
                  <a:schemeClr val="dk1"/>
                </a:solidFill>
                <a:latin typeface="Arial"/>
                <a:ea typeface="Arial"/>
                <a:cs typeface="Arial"/>
                <a:sym typeface="Arial"/>
              </a:rPr>
            </a:br>
            <a:endParaRPr sz="1800" b="0" i="0" u="none" strike="noStrike" cap="none">
              <a:solidFill>
                <a:schemeClr val="dk1"/>
              </a:solidFill>
              <a:latin typeface="Arial"/>
              <a:ea typeface="Arial"/>
              <a:cs typeface="Arial"/>
              <a:sym typeface="Arial"/>
            </a:endParaRPr>
          </a:p>
          <a:p>
            <a:pPr marL="0" marR="0" lvl="0" indent="0" algn="l" rtl="0">
              <a:lnSpc>
                <a:spcPct val="100000"/>
              </a:lnSpc>
              <a:spcBef>
                <a:spcPts val="0"/>
              </a:spcBef>
              <a:spcAft>
                <a:spcPts val="0"/>
              </a:spcAft>
              <a:buClr>
                <a:schemeClr val="dk1"/>
              </a:buClr>
              <a:buSzPts val="1800"/>
              <a:buFont typeface="Calibri"/>
              <a:buNone/>
            </a:pPr>
            <a:endParaRPr sz="1800" b="0" i="0" u="none" strike="noStrike" cap="none">
              <a:solidFill>
                <a:schemeClr val="dk1"/>
              </a:solidFill>
              <a:latin typeface="Arial"/>
              <a:ea typeface="Arial"/>
              <a:cs typeface="Arial"/>
              <a:sym typeface="Arial"/>
            </a:endParaRPr>
          </a:p>
        </p:txBody>
      </p:sp>
      <p:sp>
        <p:nvSpPr>
          <p:cNvPr id="156" name="Google Shape;156;p6"/>
          <p:cNvSpPr/>
          <p:nvPr/>
        </p:nvSpPr>
        <p:spPr>
          <a:xfrm>
            <a:off x="0" y="914400"/>
            <a:ext cx="9144000" cy="0"/>
          </a:xfrm>
          <a:prstGeom prst="rect">
            <a:avLst/>
          </a:prstGeom>
          <a:noFill/>
          <a:ln>
            <a:noFill/>
          </a:ln>
        </p:spPr>
        <p:txBody>
          <a:bodyPr spcFirstLastPara="1" wrap="square" lIns="91425" tIns="45700" rIns="91425" bIns="45700" anchor="ctr" anchorCtr="0">
            <a:spAutoFit/>
          </a:bodyPr>
          <a:lstStyle/>
          <a:p>
            <a:pPr marL="0" marR="0" lvl="0" indent="0" algn="l" rtl="0">
              <a:lnSpc>
                <a:spcPct val="100000"/>
              </a:lnSpc>
              <a:spcBef>
                <a:spcPts val="0"/>
              </a:spcBef>
              <a:spcAft>
                <a:spcPts val="0"/>
              </a:spcAft>
              <a:buClr>
                <a:schemeClr val="dk1"/>
              </a:buClr>
              <a:buSzPts val="1800"/>
              <a:buFont typeface="Calibri"/>
              <a:buNone/>
            </a:pPr>
            <a:endParaRPr sz="1800" b="0" i="0" u="none" strike="noStrike" cap="none">
              <a:solidFill>
                <a:schemeClr val="dk1"/>
              </a:solidFill>
              <a:latin typeface="Arial"/>
              <a:ea typeface="Arial"/>
              <a:cs typeface="Arial"/>
              <a:sym typeface="Arial"/>
            </a:endParaRPr>
          </a:p>
          <a:p>
            <a:pPr marL="0" marR="0" lvl="0" indent="0" algn="l" rtl="0">
              <a:lnSpc>
                <a:spcPct val="100000"/>
              </a:lnSpc>
              <a:spcBef>
                <a:spcPts val="0"/>
              </a:spcBef>
              <a:spcAft>
                <a:spcPts val="0"/>
              </a:spcAft>
              <a:buClr>
                <a:schemeClr val="dk1"/>
              </a:buClr>
              <a:buSzPts val="1800"/>
              <a:buFont typeface="Calibri"/>
              <a:buNone/>
            </a:pPr>
            <a:endParaRPr sz="1800" b="0" i="0" u="none" strike="noStrike" cap="none">
              <a:solidFill>
                <a:schemeClr val="dk1"/>
              </a:solidFill>
              <a:latin typeface="Arial"/>
              <a:ea typeface="Arial"/>
              <a:cs typeface="Arial"/>
              <a:sym typeface="Arial"/>
            </a:endParaRPr>
          </a:p>
        </p:txBody>
      </p:sp>
      <p:sp>
        <p:nvSpPr>
          <p:cNvPr id="157" name="Google Shape;157;p6"/>
          <p:cNvSpPr/>
          <p:nvPr/>
        </p:nvSpPr>
        <p:spPr>
          <a:xfrm>
            <a:off x="1534838" y="228600"/>
            <a:ext cx="7357642" cy="156966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br>
              <a:rPr lang="en-GB" sz="3200">
                <a:solidFill>
                  <a:schemeClr val="dk1"/>
                </a:solidFill>
                <a:latin typeface="Calibri"/>
                <a:ea typeface="Calibri"/>
                <a:cs typeface="Calibri"/>
                <a:sym typeface="Calibri"/>
              </a:rPr>
            </a:br>
            <a:r>
              <a:rPr lang="en-GB" sz="3200">
                <a:solidFill>
                  <a:schemeClr val="dk1"/>
                </a:solidFill>
                <a:latin typeface="Calibri"/>
                <a:ea typeface="Calibri"/>
                <a:cs typeface="Calibri"/>
                <a:sym typeface="Calibri"/>
              </a:rPr>
              <a:t> </a:t>
            </a:r>
            <a:br>
              <a:rPr lang="en-GB" sz="3200" b="1">
                <a:solidFill>
                  <a:schemeClr val="dk1"/>
                </a:solidFill>
                <a:latin typeface="Calibri"/>
                <a:ea typeface="Calibri"/>
                <a:cs typeface="Calibri"/>
                <a:sym typeface="Calibri"/>
              </a:rPr>
            </a:br>
            <a:endParaRPr sz="3200">
              <a:solidFill>
                <a:schemeClr val="dk1"/>
              </a:solidFill>
              <a:latin typeface="Calibri"/>
              <a:ea typeface="Calibri"/>
              <a:cs typeface="Calibri"/>
              <a:sym typeface="Calibri"/>
            </a:endParaRPr>
          </a:p>
        </p:txBody>
      </p:sp>
      <p:pic>
        <p:nvPicPr>
          <p:cNvPr id="158" name="Google Shape;158;p6"/>
          <p:cNvPicPr preferRelativeResize="0"/>
          <p:nvPr/>
        </p:nvPicPr>
        <p:blipFill rotWithShape="1">
          <a:blip r:embed="rId3">
            <a:alphaModFix/>
          </a:blip>
          <a:srcRect/>
          <a:stretch/>
        </p:blipFill>
        <p:spPr>
          <a:xfrm>
            <a:off x="3563888" y="5669479"/>
            <a:ext cx="2349500" cy="139700"/>
          </a:xfrm>
          <a:prstGeom prst="rect">
            <a:avLst/>
          </a:prstGeom>
          <a:noFill/>
          <a:ln>
            <a:noFill/>
          </a:ln>
        </p:spPr>
      </p:pic>
      <p:sp>
        <p:nvSpPr>
          <p:cNvPr id="159" name="Google Shape;159;p6"/>
          <p:cNvSpPr txBox="1"/>
          <p:nvPr/>
        </p:nvSpPr>
        <p:spPr>
          <a:xfrm>
            <a:off x="4584746" y="1211292"/>
            <a:ext cx="3049168" cy="1938992"/>
          </a:xfrm>
          <a:prstGeom prst="rect">
            <a:avLst/>
          </a:prstGeom>
          <a:noFill/>
          <a:ln>
            <a:noFill/>
          </a:ln>
        </p:spPr>
        <p:txBody>
          <a:bodyPr spcFirstLastPara="1" wrap="square" lIns="91425" tIns="45700" rIns="91425" bIns="45700" anchor="t" anchorCtr="0">
            <a:spAutoFit/>
          </a:bodyPr>
          <a:lstStyle/>
          <a:p>
            <a:pPr marL="0" marR="0" lvl="0" indent="0" algn="r" rtl="0">
              <a:spcBef>
                <a:spcPts val="0"/>
              </a:spcBef>
              <a:spcAft>
                <a:spcPts val="0"/>
              </a:spcAft>
              <a:buNone/>
            </a:pPr>
            <a:r>
              <a:rPr lang="en-GB" sz="2400">
                <a:solidFill>
                  <a:schemeClr val="lt1"/>
                </a:solidFill>
                <a:latin typeface="Calibri"/>
                <a:ea typeface="Calibri"/>
                <a:cs typeface="Calibri"/>
                <a:sym typeface="Calibri"/>
              </a:rPr>
              <a:t>Deepening the learning</a:t>
            </a:r>
            <a:endParaRPr/>
          </a:p>
          <a:p>
            <a:pPr marL="0" marR="0" lvl="0" indent="0" algn="r" rtl="0">
              <a:spcBef>
                <a:spcPts val="0"/>
              </a:spcBef>
              <a:spcAft>
                <a:spcPts val="0"/>
              </a:spcAft>
              <a:buNone/>
            </a:pPr>
            <a:endParaRPr sz="2400">
              <a:solidFill>
                <a:schemeClr val="lt1"/>
              </a:solidFill>
              <a:latin typeface="Calibri"/>
              <a:ea typeface="Calibri"/>
              <a:cs typeface="Calibri"/>
              <a:sym typeface="Calibri"/>
            </a:endParaRPr>
          </a:p>
          <a:p>
            <a:pPr marL="0" marR="0" lvl="0" indent="0" algn="r" rtl="0">
              <a:spcBef>
                <a:spcPts val="0"/>
              </a:spcBef>
              <a:spcAft>
                <a:spcPts val="0"/>
              </a:spcAft>
              <a:buNone/>
            </a:pPr>
            <a:r>
              <a:rPr lang="en-GB" sz="2400">
                <a:solidFill>
                  <a:schemeClr val="lt1"/>
                </a:solidFill>
                <a:latin typeface="Calibri"/>
                <a:ea typeface="Calibri"/>
                <a:cs typeface="Calibri"/>
                <a:sym typeface="Calibri"/>
              </a:rPr>
              <a:t>Reasoning</a:t>
            </a:r>
            <a:endParaRPr/>
          </a:p>
          <a:p>
            <a:pPr marL="0" marR="0" lvl="0" indent="0" algn="r" rtl="0">
              <a:spcBef>
                <a:spcPts val="0"/>
              </a:spcBef>
              <a:spcAft>
                <a:spcPts val="0"/>
              </a:spcAft>
              <a:buNone/>
            </a:pPr>
            <a:endParaRPr sz="2400">
              <a:solidFill>
                <a:schemeClr val="lt1"/>
              </a:solidFill>
              <a:latin typeface="Calibri"/>
              <a:ea typeface="Calibri"/>
              <a:cs typeface="Calibri"/>
              <a:sym typeface="Calibri"/>
            </a:endParaRPr>
          </a:p>
        </p:txBody>
      </p:sp>
      <p:pic>
        <p:nvPicPr>
          <p:cNvPr id="160" name="Google Shape;160;p6"/>
          <p:cNvPicPr preferRelativeResize="0"/>
          <p:nvPr/>
        </p:nvPicPr>
        <p:blipFill rotWithShape="1">
          <a:blip r:embed="rId4">
            <a:alphaModFix/>
          </a:blip>
          <a:srcRect/>
          <a:stretch/>
        </p:blipFill>
        <p:spPr>
          <a:xfrm>
            <a:off x="1763688" y="1679456"/>
            <a:ext cx="2457450" cy="1704975"/>
          </a:xfrm>
          <a:prstGeom prst="rect">
            <a:avLst/>
          </a:prstGeom>
          <a:noFill/>
          <a:ln>
            <a:noFill/>
          </a:ln>
        </p:spPr>
      </p:pic>
      <p:pic>
        <p:nvPicPr>
          <p:cNvPr id="161" name="Google Shape;161;p6"/>
          <p:cNvPicPr preferRelativeResize="0"/>
          <p:nvPr/>
        </p:nvPicPr>
        <p:blipFill rotWithShape="1">
          <a:blip r:embed="rId5">
            <a:alphaModFix/>
          </a:blip>
          <a:srcRect/>
          <a:stretch/>
        </p:blipFill>
        <p:spPr>
          <a:xfrm>
            <a:off x="5192092" y="3327608"/>
            <a:ext cx="3159474" cy="1848222"/>
          </a:xfrm>
          <a:prstGeom prst="rect">
            <a:avLst/>
          </a:prstGeom>
          <a:noFill/>
          <a:ln>
            <a:noFill/>
          </a:ln>
        </p:spPr>
      </p:pic>
      <p:pic>
        <p:nvPicPr>
          <p:cNvPr id="162" name="Google Shape;162;p6"/>
          <p:cNvPicPr preferRelativeResize="0"/>
          <p:nvPr/>
        </p:nvPicPr>
        <p:blipFill rotWithShape="1">
          <a:blip r:embed="rId6">
            <a:alphaModFix/>
          </a:blip>
          <a:srcRect/>
          <a:stretch/>
        </p:blipFill>
        <p:spPr>
          <a:xfrm>
            <a:off x="2835731" y="3570709"/>
            <a:ext cx="1376313" cy="1605121"/>
          </a:xfrm>
          <a:prstGeom prst="rect">
            <a:avLst/>
          </a:prstGeom>
          <a:noFill/>
          <a:ln>
            <a:noFill/>
          </a:ln>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166"/>
        <p:cNvGrpSpPr/>
        <p:nvPr/>
      </p:nvGrpSpPr>
      <p:grpSpPr>
        <a:xfrm>
          <a:off x="0" y="0"/>
          <a:ext cx="0" cy="0"/>
          <a:chOff x="0" y="0"/>
          <a:chExt cx="0" cy="0"/>
        </a:xfrm>
      </p:grpSpPr>
      <p:sp>
        <p:nvSpPr>
          <p:cNvPr id="167" name="Google Shape;167;p7"/>
          <p:cNvSpPr/>
          <p:nvPr/>
        </p:nvSpPr>
        <p:spPr>
          <a:xfrm>
            <a:off x="827584" y="980728"/>
            <a:ext cx="7783200" cy="5047615"/>
          </a:xfrm>
          <a:prstGeom prst="roundRect">
            <a:avLst>
              <a:gd name="adj" fmla="val 16667"/>
            </a:avLst>
          </a:prstGeom>
          <a:solidFill>
            <a:srgbClr val="00004E"/>
          </a:solidFill>
          <a:ln w="9525" cap="flat" cmpd="sng">
            <a:solidFill>
              <a:schemeClr val="dk1"/>
            </a:solidFill>
            <a:prstDash val="solid"/>
            <a:round/>
            <a:headEnd type="none" w="sm" len="sm"/>
            <a:tailEnd type="none" w="sm" len="sm"/>
          </a:ln>
        </p:spPr>
        <p:txBody>
          <a:bodyPr spcFirstLastPara="1" wrap="square" lIns="36575" tIns="36575" rIns="36575" bIns="36575" anchor="t" anchorCtr="0">
            <a:noAutofit/>
          </a:bodyPr>
          <a:lstStyle/>
          <a:p>
            <a:pPr marL="0" marR="0" lvl="0" indent="0" algn="l" rtl="0">
              <a:spcBef>
                <a:spcPts val="0"/>
              </a:spcBef>
              <a:spcAft>
                <a:spcPts val="0"/>
              </a:spcAft>
              <a:buNone/>
            </a:pPr>
            <a:endParaRPr sz="1600">
              <a:solidFill>
                <a:schemeClr val="lt1"/>
              </a:solidFill>
              <a:latin typeface="Calibri"/>
              <a:ea typeface="Calibri"/>
              <a:cs typeface="Calibri"/>
              <a:sym typeface="Calibri"/>
            </a:endParaRPr>
          </a:p>
        </p:txBody>
      </p:sp>
      <p:pic>
        <p:nvPicPr>
          <p:cNvPr id="168" name="Google Shape;168;p7"/>
          <p:cNvPicPr preferRelativeResize="0"/>
          <p:nvPr/>
        </p:nvPicPr>
        <p:blipFill rotWithShape="1">
          <a:blip r:embed="rId3">
            <a:alphaModFix/>
          </a:blip>
          <a:srcRect/>
          <a:stretch/>
        </p:blipFill>
        <p:spPr>
          <a:xfrm>
            <a:off x="1547664" y="4093825"/>
            <a:ext cx="6110605" cy="1784985"/>
          </a:xfrm>
          <a:prstGeom prst="rect">
            <a:avLst/>
          </a:prstGeom>
          <a:noFill/>
          <a:ln>
            <a:noFill/>
          </a:ln>
        </p:spPr>
      </p:pic>
      <p:sp>
        <p:nvSpPr>
          <p:cNvPr id="169" name="Google Shape;169;p7"/>
          <p:cNvSpPr txBox="1"/>
          <p:nvPr/>
        </p:nvSpPr>
        <p:spPr>
          <a:xfrm>
            <a:off x="4584746" y="1211292"/>
            <a:ext cx="3049200" cy="677100"/>
          </a:xfrm>
          <a:prstGeom prst="rect">
            <a:avLst/>
          </a:prstGeom>
          <a:noFill/>
          <a:ln>
            <a:noFill/>
          </a:ln>
        </p:spPr>
        <p:txBody>
          <a:bodyPr spcFirstLastPara="1" wrap="square" lIns="91425" tIns="45700" rIns="91425" bIns="45700" anchor="t" anchorCtr="0">
            <a:spAutoFit/>
          </a:bodyPr>
          <a:lstStyle/>
          <a:p>
            <a:pPr marL="0" marR="0" lvl="0" indent="0" algn="r" rtl="0">
              <a:spcBef>
                <a:spcPts val="0"/>
              </a:spcBef>
              <a:spcAft>
                <a:spcPts val="0"/>
              </a:spcAft>
              <a:buNone/>
            </a:pPr>
            <a:endParaRPr/>
          </a:p>
          <a:p>
            <a:pPr marL="0" marR="0" lvl="0" indent="0" algn="r" rtl="0">
              <a:spcBef>
                <a:spcPts val="0"/>
              </a:spcBef>
              <a:spcAft>
                <a:spcPts val="0"/>
              </a:spcAft>
              <a:buNone/>
            </a:pPr>
            <a:endParaRPr sz="2400">
              <a:solidFill>
                <a:schemeClr val="lt1"/>
              </a:solidFill>
              <a:latin typeface="Calibri"/>
              <a:ea typeface="Calibri"/>
              <a:cs typeface="Calibri"/>
              <a:sym typeface="Calibri"/>
            </a:endParaRPr>
          </a:p>
        </p:txBody>
      </p:sp>
      <p:sp>
        <p:nvSpPr>
          <p:cNvPr id="170" name="Google Shape;170;p7"/>
          <p:cNvSpPr txBox="1"/>
          <p:nvPr/>
        </p:nvSpPr>
        <p:spPr>
          <a:xfrm>
            <a:off x="1547664" y="1484784"/>
            <a:ext cx="3037082" cy="286232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1800">
                <a:solidFill>
                  <a:schemeClr val="lt1"/>
                </a:solidFill>
                <a:latin typeface="Calibri"/>
                <a:ea typeface="Calibri"/>
                <a:cs typeface="Calibri"/>
                <a:sym typeface="Calibri"/>
              </a:rPr>
              <a:t>Skills needed to solve this problem:</a:t>
            </a:r>
            <a:endParaRPr/>
          </a:p>
          <a:p>
            <a:pPr marL="285750" marR="0" lvl="0" indent="-285750" algn="l" rtl="0">
              <a:spcBef>
                <a:spcPts val="0"/>
              </a:spcBef>
              <a:spcAft>
                <a:spcPts val="0"/>
              </a:spcAft>
              <a:buClr>
                <a:schemeClr val="lt1"/>
              </a:buClr>
              <a:buSzPts val="1800"/>
              <a:buFont typeface="Calibri"/>
              <a:buChar char="-"/>
            </a:pPr>
            <a:r>
              <a:rPr lang="en-GB" sz="1800">
                <a:solidFill>
                  <a:schemeClr val="lt1"/>
                </a:solidFill>
                <a:latin typeface="Calibri"/>
                <a:ea typeface="Calibri"/>
                <a:cs typeface="Calibri"/>
                <a:sym typeface="Calibri"/>
              </a:rPr>
              <a:t>Rounding</a:t>
            </a:r>
            <a:endParaRPr/>
          </a:p>
          <a:p>
            <a:pPr marL="285750" marR="0" lvl="0" indent="-285750" algn="l" rtl="0">
              <a:spcBef>
                <a:spcPts val="0"/>
              </a:spcBef>
              <a:spcAft>
                <a:spcPts val="0"/>
              </a:spcAft>
              <a:buClr>
                <a:schemeClr val="lt1"/>
              </a:buClr>
              <a:buSzPts val="1800"/>
              <a:buFont typeface="Calibri"/>
              <a:buChar char="-"/>
            </a:pPr>
            <a:r>
              <a:rPr lang="en-GB" sz="1800">
                <a:solidFill>
                  <a:schemeClr val="lt1"/>
                </a:solidFill>
                <a:latin typeface="Calibri"/>
                <a:ea typeface="Calibri"/>
                <a:cs typeface="Calibri"/>
                <a:sym typeface="Calibri"/>
              </a:rPr>
              <a:t>Difference</a:t>
            </a:r>
            <a:endParaRPr/>
          </a:p>
          <a:p>
            <a:pPr marL="285750" marR="0" lvl="0" indent="-285750" algn="l" rtl="0">
              <a:spcBef>
                <a:spcPts val="0"/>
              </a:spcBef>
              <a:spcAft>
                <a:spcPts val="0"/>
              </a:spcAft>
              <a:buClr>
                <a:schemeClr val="lt1"/>
              </a:buClr>
              <a:buSzPts val="1800"/>
              <a:buFont typeface="Calibri"/>
              <a:buChar char="-"/>
            </a:pPr>
            <a:r>
              <a:rPr lang="en-GB" sz="1800">
                <a:solidFill>
                  <a:schemeClr val="lt1"/>
                </a:solidFill>
                <a:latin typeface="Calibri"/>
                <a:ea typeface="Calibri"/>
                <a:cs typeface="Calibri"/>
                <a:sym typeface="Calibri"/>
              </a:rPr>
              <a:t>Interpreting information</a:t>
            </a:r>
            <a:endParaRPr/>
          </a:p>
          <a:p>
            <a:pPr marL="285750" marR="0" lvl="0" indent="-285750" algn="l" rtl="0">
              <a:spcBef>
                <a:spcPts val="0"/>
              </a:spcBef>
              <a:spcAft>
                <a:spcPts val="0"/>
              </a:spcAft>
              <a:buClr>
                <a:schemeClr val="lt1"/>
              </a:buClr>
              <a:buSzPts val="1800"/>
              <a:buFont typeface="Calibri"/>
              <a:buChar char="-"/>
            </a:pPr>
            <a:r>
              <a:rPr lang="en-GB" sz="1800">
                <a:solidFill>
                  <a:schemeClr val="lt1"/>
                </a:solidFill>
                <a:latin typeface="Calibri"/>
                <a:ea typeface="Calibri"/>
                <a:cs typeface="Calibri"/>
                <a:sym typeface="Calibri"/>
              </a:rPr>
              <a:t>Concept of ‘greatest’ and size</a:t>
            </a:r>
            <a:endParaRPr/>
          </a:p>
          <a:p>
            <a:pPr marL="285750" marR="0" lvl="0" indent="-285750" algn="l" rtl="0">
              <a:spcBef>
                <a:spcPts val="0"/>
              </a:spcBef>
              <a:spcAft>
                <a:spcPts val="0"/>
              </a:spcAft>
              <a:buClr>
                <a:schemeClr val="lt1"/>
              </a:buClr>
              <a:buSzPts val="1800"/>
              <a:buFont typeface="Calibri"/>
              <a:buChar char="-"/>
            </a:pPr>
            <a:r>
              <a:rPr lang="en-GB" sz="1800">
                <a:solidFill>
                  <a:schemeClr val="lt1"/>
                </a:solidFill>
                <a:latin typeface="Calibri"/>
                <a:ea typeface="Calibri"/>
                <a:cs typeface="Calibri"/>
                <a:sym typeface="Calibri"/>
              </a:rPr>
              <a:t>Money</a:t>
            </a:r>
            <a:endParaRPr/>
          </a:p>
          <a:p>
            <a:pPr marL="0" marR="0" lvl="0" indent="0" algn="l" rtl="0">
              <a:spcBef>
                <a:spcPts val="0"/>
              </a:spcBef>
              <a:spcAft>
                <a:spcPts val="0"/>
              </a:spcAft>
              <a:buNone/>
            </a:pPr>
            <a:endParaRPr sz="1800">
              <a:solidFill>
                <a:schemeClr val="lt1"/>
              </a:solidFill>
              <a:latin typeface="Calibri"/>
              <a:ea typeface="Calibri"/>
              <a:cs typeface="Calibri"/>
              <a:sym typeface="Calibri"/>
            </a:endParaRPr>
          </a:p>
          <a:p>
            <a:pPr marL="0" marR="0" lvl="0" indent="0" algn="l" rtl="0">
              <a:spcBef>
                <a:spcPts val="0"/>
              </a:spcBef>
              <a:spcAft>
                <a:spcPts val="0"/>
              </a:spcAft>
              <a:buNone/>
            </a:pPr>
            <a:endParaRPr sz="1800">
              <a:solidFill>
                <a:schemeClr val="lt1"/>
              </a:solidFill>
              <a:latin typeface="Calibri"/>
              <a:ea typeface="Calibri"/>
              <a:cs typeface="Calibri"/>
              <a:sym typeface="Calibri"/>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174"/>
        <p:cNvGrpSpPr/>
        <p:nvPr/>
      </p:nvGrpSpPr>
      <p:grpSpPr>
        <a:xfrm>
          <a:off x="0" y="0"/>
          <a:ext cx="0" cy="0"/>
          <a:chOff x="0" y="0"/>
          <a:chExt cx="0" cy="0"/>
        </a:xfrm>
      </p:grpSpPr>
      <p:sp>
        <p:nvSpPr>
          <p:cNvPr id="175" name="Google Shape;175;p8"/>
          <p:cNvSpPr/>
          <p:nvPr/>
        </p:nvSpPr>
        <p:spPr>
          <a:xfrm>
            <a:off x="827584" y="980728"/>
            <a:ext cx="7783200" cy="5047615"/>
          </a:xfrm>
          <a:prstGeom prst="roundRect">
            <a:avLst>
              <a:gd name="adj" fmla="val 16667"/>
            </a:avLst>
          </a:prstGeom>
          <a:solidFill>
            <a:srgbClr val="00004E"/>
          </a:solidFill>
          <a:ln w="9525" cap="flat" cmpd="sng">
            <a:solidFill>
              <a:schemeClr val="dk1"/>
            </a:solidFill>
            <a:prstDash val="solid"/>
            <a:round/>
            <a:headEnd type="none" w="sm" len="sm"/>
            <a:tailEnd type="none" w="sm" len="sm"/>
          </a:ln>
        </p:spPr>
        <p:txBody>
          <a:bodyPr spcFirstLastPara="1" wrap="square" lIns="36575" tIns="36575" rIns="36575" bIns="36575" anchor="t" anchorCtr="0">
            <a:noAutofit/>
          </a:bodyPr>
          <a:lstStyle/>
          <a:p>
            <a:pPr marL="0" marR="0" lvl="0" indent="0" algn="l" rtl="0">
              <a:spcBef>
                <a:spcPts val="0"/>
              </a:spcBef>
              <a:spcAft>
                <a:spcPts val="0"/>
              </a:spcAft>
              <a:buNone/>
            </a:pPr>
            <a:endParaRPr sz="1600">
              <a:solidFill>
                <a:schemeClr val="lt1"/>
              </a:solidFill>
              <a:latin typeface="Calibri"/>
              <a:ea typeface="Calibri"/>
              <a:cs typeface="Calibri"/>
              <a:sym typeface="Calibri"/>
            </a:endParaRPr>
          </a:p>
        </p:txBody>
      </p:sp>
      <p:pic>
        <p:nvPicPr>
          <p:cNvPr id="176" name="Google Shape;176;p8"/>
          <p:cNvPicPr preferRelativeResize="0"/>
          <p:nvPr/>
        </p:nvPicPr>
        <p:blipFill rotWithShape="1">
          <a:blip r:embed="rId3">
            <a:alphaModFix/>
          </a:blip>
          <a:srcRect/>
          <a:stretch/>
        </p:blipFill>
        <p:spPr>
          <a:xfrm>
            <a:off x="1663881" y="1196752"/>
            <a:ext cx="6110605" cy="1784985"/>
          </a:xfrm>
          <a:prstGeom prst="rect">
            <a:avLst/>
          </a:prstGeom>
          <a:noFill/>
          <a:ln>
            <a:noFill/>
          </a:ln>
        </p:spPr>
      </p:pic>
      <p:sp>
        <p:nvSpPr>
          <p:cNvPr id="177" name="Google Shape;177;p8"/>
          <p:cNvSpPr txBox="1"/>
          <p:nvPr/>
        </p:nvSpPr>
        <p:spPr>
          <a:xfrm>
            <a:off x="1763688" y="3504535"/>
            <a:ext cx="6264696" cy="1477328"/>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1800">
                <a:solidFill>
                  <a:schemeClr val="lt1"/>
                </a:solidFill>
                <a:latin typeface="Calibri"/>
                <a:ea typeface="Calibri"/>
                <a:cs typeface="Calibri"/>
                <a:sym typeface="Calibri"/>
              </a:rPr>
              <a:t>The least Alex can have is £245.</a:t>
            </a:r>
            <a:endParaRPr/>
          </a:p>
          <a:p>
            <a:pPr marL="0" marR="0" lvl="0" indent="0" algn="l" rtl="0">
              <a:spcBef>
                <a:spcPts val="0"/>
              </a:spcBef>
              <a:spcAft>
                <a:spcPts val="0"/>
              </a:spcAft>
              <a:buNone/>
            </a:pPr>
            <a:endParaRPr sz="1800">
              <a:solidFill>
                <a:schemeClr val="lt1"/>
              </a:solidFill>
              <a:latin typeface="Calibri"/>
              <a:ea typeface="Calibri"/>
              <a:cs typeface="Calibri"/>
              <a:sym typeface="Calibri"/>
            </a:endParaRPr>
          </a:p>
          <a:p>
            <a:pPr marL="0" marR="0" lvl="0" indent="0" algn="l" rtl="0">
              <a:spcBef>
                <a:spcPts val="0"/>
              </a:spcBef>
              <a:spcAft>
                <a:spcPts val="0"/>
              </a:spcAft>
              <a:buNone/>
            </a:pPr>
            <a:r>
              <a:rPr lang="en-GB" sz="1800">
                <a:solidFill>
                  <a:schemeClr val="lt1"/>
                </a:solidFill>
                <a:latin typeface="Calibri"/>
                <a:ea typeface="Calibri"/>
                <a:cs typeface="Calibri"/>
                <a:sym typeface="Calibri"/>
              </a:rPr>
              <a:t>The most Jim could have is £449.</a:t>
            </a:r>
            <a:endParaRPr/>
          </a:p>
          <a:p>
            <a:pPr marL="0" marR="0" lvl="0" indent="0" algn="l" rtl="0">
              <a:spcBef>
                <a:spcPts val="0"/>
              </a:spcBef>
              <a:spcAft>
                <a:spcPts val="0"/>
              </a:spcAft>
              <a:buNone/>
            </a:pPr>
            <a:endParaRPr sz="1800">
              <a:solidFill>
                <a:schemeClr val="lt1"/>
              </a:solidFill>
              <a:latin typeface="Calibri"/>
              <a:ea typeface="Calibri"/>
              <a:cs typeface="Calibri"/>
              <a:sym typeface="Calibri"/>
            </a:endParaRPr>
          </a:p>
          <a:p>
            <a:pPr marL="0" marR="0" lvl="0" indent="0" algn="l" rtl="0">
              <a:spcBef>
                <a:spcPts val="0"/>
              </a:spcBef>
              <a:spcAft>
                <a:spcPts val="0"/>
              </a:spcAft>
              <a:buNone/>
            </a:pPr>
            <a:r>
              <a:rPr lang="en-GB" sz="1800">
                <a:solidFill>
                  <a:schemeClr val="lt1"/>
                </a:solidFill>
                <a:latin typeface="Calibri"/>
                <a:ea typeface="Calibri"/>
                <a:cs typeface="Calibri"/>
                <a:sym typeface="Calibri"/>
              </a:rPr>
              <a:t>The greatest possible difference is 449-245 = £204</a:t>
            </a:r>
            <a:endParaRPr sz="1800">
              <a:solidFill>
                <a:schemeClr val="lt1"/>
              </a:solidFill>
              <a:latin typeface="Calibri"/>
              <a:ea typeface="Calibri"/>
              <a:cs typeface="Calibri"/>
              <a:sym typeface="Calibri"/>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152"/>
        <p:cNvGrpSpPr/>
        <p:nvPr/>
      </p:nvGrpSpPr>
      <p:grpSpPr>
        <a:xfrm>
          <a:off x="0" y="0"/>
          <a:ext cx="0" cy="0"/>
          <a:chOff x="0" y="0"/>
          <a:chExt cx="0" cy="0"/>
        </a:xfrm>
      </p:grpSpPr>
      <p:sp>
        <p:nvSpPr>
          <p:cNvPr id="153" name="Google Shape;153;p6"/>
          <p:cNvSpPr/>
          <p:nvPr/>
        </p:nvSpPr>
        <p:spPr>
          <a:xfrm>
            <a:off x="802159" y="457200"/>
            <a:ext cx="7783200" cy="5047615"/>
          </a:xfrm>
          <a:prstGeom prst="roundRect">
            <a:avLst>
              <a:gd name="adj" fmla="val 16667"/>
            </a:avLst>
          </a:prstGeom>
          <a:solidFill>
            <a:srgbClr val="00004E"/>
          </a:solidFill>
          <a:ln w="9525" cap="flat" cmpd="sng">
            <a:solidFill>
              <a:schemeClr val="dk1"/>
            </a:solidFill>
            <a:prstDash val="solid"/>
            <a:round/>
            <a:headEnd type="none" w="sm" len="sm"/>
            <a:tailEnd type="none" w="sm" len="sm"/>
          </a:ln>
        </p:spPr>
        <p:txBody>
          <a:bodyPr spcFirstLastPara="1" wrap="square" lIns="36575" tIns="36575" rIns="36575" bIns="36575" anchor="t" anchorCtr="0">
            <a:noAutofit/>
          </a:bodyPr>
          <a:lstStyle/>
          <a:p>
            <a:pPr marL="0" marR="0" lvl="0" indent="0" algn="l" rtl="0">
              <a:spcBef>
                <a:spcPts val="0"/>
              </a:spcBef>
              <a:spcAft>
                <a:spcPts val="0"/>
              </a:spcAft>
              <a:buNone/>
            </a:pPr>
            <a:endParaRPr sz="1600">
              <a:solidFill>
                <a:schemeClr val="lt1"/>
              </a:solidFill>
              <a:latin typeface="Calibri"/>
              <a:ea typeface="Calibri"/>
              <a:cs typeface="Calibri"/>
              <a:sym typeface="Calibri"/>
            </a:endParaRPr>
          </a:p>
        </p:txBody>
      </p:sp>
      <p:sp>
        <p:nvSpPr>
          <p:cNvPr id="154" name="Google Shape;154;p6"/>
          <p:cNvSpPr/>
          <p:nvPr/>
        </p:nvSpPr>
        <p:spPr>
          <a:xfrm>
            <a:off x="494928" y="0"/>
            <a:ext cx="9144000" cy="457200"/>
          </a:xfrm>
          <a:prstGeom prst="rect">
            <a:avLst/>
          </a:prstGeom>
          <a:noFill/>
          <a:ln>
            <a:noFill/>
          </a:ln>
        </p:spPr>
        <p:txBody>
          <a:bodyPr spcFirstLastPara="1" wrap="square" lIns="91425" tIns="45700" rIns="91425" bIns="45700" anchor="ctr" anchorCtr="0">
            <a:sp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55" name="Google Shape;155;p6"/>
          <p:cNvSpPr/>
          <p:nvPr/>
        </p:nvSpPr>
        <p:spPr>
          <a:xfrm>
            <a:off x="0" y="457200"/>
            <a:ext cx="9144000" cy="457200"/>
          </a:xfrm>
          <a:prstGeom prst="rect">
            <a:avLst/>
          </a:prstGeom>
          <a:noFill/>
          <a:ln>
            <a:noFill/>
          </a:ln>
        </p:spPr>
        <p:txBody>
          <a:bodyPr spcFirstLastPara="1" wrap="square" lIns="91425" tIns="45700" rIns="91425" bIns="45700" anchor="ctr" anchorCtr="0">
            <a:spAutoFit/>
          </a:bodyPr>
          <a:lstStyle/>
          <a:p>
            <a:pPr marL="0" marR="0" lvl="0" indent="0" algn="l" rtl="0">
              <a:lnSpc>
                <a:spcPct val="100000"/>
              </a:lnSpc>
              <a:spcBef>
                <a:spcPts val="0"/>
              </a:spcBef>
              <a:spcAft>
                <a:spcPts val="0"/>
              </a:spcAft>
              <a:buClr>
                <a:schemeClr val="dk1"/>
              </a:buClr>
              <a:buSzPts val="1800"/>
              <a:buFont typeface="Arial"/>
              <a:buNone/>
            </a:pPr>
            <a:br>
              <a:rPr lang="en-GB" sz="1800" b="0" i="0" u="none" strike="noStrike" cap="none">
                <a:solidFill>
                  <a:schemeClr val="dk1"/>
                </a:solidFill>
                <a:latin typeface="Arial"/>
                <a:ea typeface="Arial"/>
                <a:cs typeface="Arial"/>
                <a:sym typeface="Arial"/>
              </a:rPr>
            </a:br>
            <a:endParaRPr sz="1800" b="0" i="0" u="none" strike="noStrike" cap="none">
              <a:solidFill>
                <a:schemeClr val="dk1"/>
              </a:solidFill>
              <a:latin typeface="Arial"/>
              <a:ea typeface="Arial"/>
              <a:cs typeface="Arial"/>
              <a:sym typeface="Arial"/>
            </a:endParaRPr>
          </a:p>
          <a:p>
            <a:pPr marL="0" marR="0" lvl="0" indent="0" algn="l" rtl="0">
              <a:lnSpc>
                <a:spcPct val="100000"/>
              </a:lnSpc>
              <a:spcBef>
                <a:spcPts val="0"/>
              </a:spcBef>
              <a:spcAft>
                <a:spcPts val="0"/>
              </a:spcAft>
              <a:buClr>
                <a:schemeClr val="dk1"/>
              </a:buClr>
              <a:buSzPts val="1800"/>
              <a:buFont typeface="Calibri"/>
              <a:buNone/>
            </a:pPr>
            <a:endParaRPr sz="1800" b="0" i="0" u="none" strike="noStrike" cap="none">
              <a:solidFill>
                <a:schemeClr val="dk1"/>
              </a:solidFill>
              <a:latin typeface="Arial"/>
              <a:ea typeface="Arial"/>
              <a:cs typeface="Arial"/>
              <a:sym typeface="Arial"/>
            </a:endParaRPr>
          </a:p>
        </p:txBody>
      </p:sp>
      <p:sp>
        <p:nvSpPr>
          <p:cNvPr id="156" name="Google Shape;156;p6"/>
          <p:cNvSpPr/>
          <p:nvPr/>
        </p:nvSpPr>
        <p:spPr>
          <a:xfrm>
            <a:off x="0" y="914400"/>
            <a:ext cx="9144000" cy="0"/>
          </a:xfrm>
          <a:prstGeom prst="rect">
            <a:avLst/>
          </a:prstGeom>
          <a:noFill/>
          <a:ln>
            <a:noFill/>
          </a:ln>
        </p:spPr>
        <p:txBody>
          <a:bodyPr spcFirstLastPara="1" wrap="square" lIns="91425" tIns="45700" rIns="91425" bIns="45700" anchor="ctr" anchorCtr="0">
            <a:spAutoFit/>
          </a:bodyPr>
          <a:lstStyle/>
          <a:p>
            <a:pPr marL="0" marR="0" lvl="0" indent="0" algn="l" rtl="0">
              <a:lnSpc>
                <a:spcPct val="100000"/>
              </a:lnSpc>
              <a:spcBef>
                <a:spcPts val="0"/>
              </a:spcBef>
              <a:spcAft>
                <a:spcPts val="0"/>
              </a:spcAft>
              <a:buClr>
                <a:schemeClr val="dk1"/>
              </a:buClr>
              <a:buSzPts val="1800"/>
              <a:buFont typeface="Calibri"/>
              <a:buNone/>
            </a:pPr>
            <a:endParaRPr sz="1800" b="0" i="0" u="none" strike="noStrike" cap="none">
              <a:solidFill>
                <a:schemeClr val="dk1"/>
              </a:solidFill>
              <a:latin typeface="Arial"/>
              <a:ea typeface="Arial"/>
              <a:cs typeface="Arial"/>
              <a:sym typeface="Arial"/>
            </a:endParaRPr>
          </a:p>
          <a:p>
            <a:pPr marL="0" marR="0" lvl="0" indent="0" algn="l" rtl="0">
              <a:lnSpc>
                <a:spcPct val="100000"/>
              </a:lnSpc>
              <a:spcBef>
                <a:spcPts val="0"/>
              </a:spcBef>
              <a:spcAft>
                <a:spcPts val="0"/>
              </a:spcAft>
              <a:buClr>
                <a:schemeClr val="dk1"/>
              </a:buClr>
              <a:buSzPts val="1800"/>
              <a:buFont typeface="Calibri"/>
              <a:buNone/>
            </a:pPr>
            <a:endParaRPr sz="1800" b="0" i="0" u="none" strike="noStrike" cap="none">
              <a:solidFill>
                <a:schemeClr val="dk1"/>
              </a:solidFill>
              <a:latin typeface="Arial"/>
              <a:ea typeface="Arial"/>
              <a:cs typeface="Arial"/>
              <a:sym typeface="Arial"/>
            </a:endParaRPr>
          </a:p>
        </p:txBody>
      </p:sp>
      <p:sp>
        <p:nvSpPr>
          <p:cNvPr id="157" name="Google Shape;157;p6"/>
          <p:cNvSpPr/>
          <p:nvPr/>
        </p:nvSpPr>
        <p:spPr>
          <a:xfrm>
            <a:off x="1534838" y="228600"/>
            <a:ext cx="7357642" cy="156966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br>
              <a:rPr lang="en-GB" sz="3200">
                <a:solidFill>
                  <a:schemeClr val="dk1"/>
                </a:solidFill>
                <a:latin typeface="Calibri"/>
                <a:ea typeface="Calibri"/>
                <a:cs typeface="Calibri"/>
                <a:sym typeface="Calibri"/>
              </a:rPr>
            </a:br>
            <a:r>
              <a:rPr lang="en-GB" sz="3200">
                <a:solidFill>
                  <a:schemeClr val="dk1"/>
                </a:solidFill>
                <a:latin typeface="Calibri"/>
                <a:ea typeface="Calibri"/>
                <a:cs typeface="Calibri"/>
                <a:sym typeface="Calibri"/>
              </a:rPr>
              <a:t> </a:t>
            </a:r>
            <a:br>
              <a:rPr lang="en-GB" sz="3200" b="1">
                <a:solidFill>
                  <a:schemeClr val="dk1"/>
                </a:solidFill>
                <a:latin typeface="Calibri"/>
                <a:ea typeface="Calibri"/>
                <a:cs typeface="Calibri"/>
                <a:sym typeface="Calibri"/>
              </a:rPr>
            </a:br>
            <a:endParaRPr sz="3200">
              <a:solidFill>
                <a:schemeClr val="dk1"/>
              </a:solidFill>
              <a:latin typeface="Calibri"/>
              <a:ea typeface="Calibri"/>
              <a:cs typeface="Calibri"/>
              <a:sym typeface="Calibri"/>
            </a:endParaRPr>
          </a:p>
        </p:txBody>
      </p:sp>
      <p:pic>
        <p:nvPicPr>
          <p:cNvPr id="158" name="Google Shape;158;p6"/>
          <p:cNvPicPr preferRelativeResize="0"/>
          <p:nvPr/>
        </p:nvPicPr>
        <p:blipFill rotWithShape="1">
          <a:blip r:embed="rId3">
            <a:alphaModFix/>
          </a:blip>
          <a:srcRect/>
          <a:stretch/>
        </p:blipFill>
        <p:spPr>
          <a:xfrm>
            <a:off x="3563888" y="5669479"/>
            <a:ext cx="2349500" cy="139700"/>
          </a:xfrm>
          <a:prstGeom prst="rect">
            <a:avLst/>
          </a:prstGeom>
          <a:noFill/>
          <a:ln>
            <a:noFill/>
          </a:ln>
        </p:spPr>
      </p:pic>
      <p:sp>
        <p:nvSpPr>
          <p:cNvPr id="159" name="Google Shape;159;p6"/>
          <p:cNvSpPr txBox="1"/>
          <p:nvPr/>
        </p:nvSpPr>
        <p:spPr>
          <a:xfrm>
            <a:off x="760756" y="941001"/>
            <a:ext cx="3049168" cy="830956"/>
          </a:xfrm>
          <a:prstGeom prst="rect">
            <a:avLst/>
          </a:prstGeom>
          <a:noFill/>
          <a:ln>
            <a:noFill/>
          </a:ln>
        </p:spPr>
        <p:txBody>
          <a:bodyPr spcFirstLastPara="1" wrap="square" lIns="91425" tIns="45700" rIns="91425" bIns="45700" anchor="t" anchorCtr="0">
            <a:spAutoFit/>
          </a:bodyPr>
          <a:lstStyle/>
          <a:p>
            <a:pPr marL="0" marR="0" lvl="0" indent="0" algn="r" rtl="0">
              <a:spcBef>
                <a:spcPts val="0"/>
              </a:spcBef>
              <a:spcAft>
                <a:spcPts val="0"/>
              </a:spcAft>
              <a:buNone/>
            </a:pPr>
            <a:r>
              <a:rPr lang="en-GB" sz="2400" dirty="0">
                <a:solidFill>
                  <a:schemeClr val="lt1"/>
                </a:solidFill>
                <a:latin typeface="Calibri"/>
                <a:ea typeface="Calibri"/>
                <a:cs typeface="Calibri"/>
                <a:sym typeface="Calibri"/>
              </a:rPr>
              <a:t>A CPA Approach</a:t>
            </a:r>
            <a:endParaRPr dirty="0"/>
          </a:p>
          <a:p>
            <a:pPr marL="0" marR="0" lvl="0" indent="0" algn="r" rtl="0">
              <a:spcBef>
                <a:spcPts val="0"/>
              </a:spcBef>
              <a:spcAft>
                <a:spcPts val="0"/>
              </a:spcAft>
              <a:buNone/>
            </a:pPr>
            <a:endParaRPr sz="2400" dirty="0">
              <a:solidFill>
                <a:schemeClr val="lt1"/>
              </a:solidFill>
              <a:latin typeface="Calibri"/>
              <a:ea typeface="Calibri"/>
              <a:cs typeface="Calibri"/>
              <a:sym typeface="Calibri"/>
            </a:endParaRPr>
          </a:p>
        </p:txBody>
      </p:sp>
      <p:pic>
        <p:nvPicPr>
          <p:cNvPr id="12" name="Picture 11"/>
          <p:cNvPicPr>
            <a:picLocks noChangeAspect="1"/>
          </p:cNvPicPr>
          <p:nvPr/>
        </p:nvPicPr>
        <p:blipFill>
          <a:blip r:embed="rId4"/>
          <a:stretch>
            <a:fillRect/>
          </a:stretch>
        </p:blipFill>
        <p:spPr>
          <a:xfrm>
            <a:off x="1244158" y="2255460"/>
            <a:ext cx="6899202" cy="1603208"/>
          </a:xfrm>
          <a:prstGeom prst="rect">
            <a:avLst/>
          </a:prstGeom>
        </p:spPr>
      </p:pic>
    </p:spTree>
    <p:extLst>
      <p:ext uri="{BB962C8B-B14F-4D97-AF65-F5344CB8AC3E}">
        <p14:creationId xmlns:p14="http://schemas.microsoft.com/office/powerpoint/2010/main" val="382847687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181"/>
        <p:cNvGrpSpPr/>
        <p:nvPr/>
      </p:nvGrpSpPr>
      <p:grpSpPr>
        <a:xfrm>
          <a:off x="0" y="0"/>
          <a:ext cx="0" cy="0"/>
          <a:chOff x="0" y="0"/>
          <a:chExt cx="0" cy="0"/>
        </a:xfrm>
      </p:grpSpPr>
      <p:sp>
        <p:nvSpPr>
          <p:cNvPr id="182" name="Google Shape;182;p9"/>
          <p:cNvSpPr/>
          <p:nvPr/>
        </p:nvSpPr>
        <p:spPr>
          <a:xfrm>
            <a:off x="683568" y="1282701"/>
            <a:ext cx="7946670" cy="4203698"/>
          </a:xfrm>
          <a:prstGeom prst="roundRect">
            <a:avLst>
              <a:gd name="adj" fmla="val 16667"/>
            </a:avLst>
          </a:prstGeom>
          <a:solidFill>
            <a:srgbClr val="00004E"/>
          </a:solidFill>
          <a:ln w="9525" cap="flat" cmpd="sng">
            <a:solidFill>
              <a:schemeClr val="dk1"/>
            </a:solidFill>
            <a:prstDash val="solid"/>
            <a:round/>
            <a:headEnd type="none" w="sm" len="sm"/>
            <a:tailEnd type="none" w="sm" len="sm"/>
          </a:ln>
        </p:spPr>
        <p:txBody>
          <a:bodyPr spcFirstLastPara="1" wrap="square" lIns="36575" tIns="36575" rIns="36575" bIns="36575" anchor="t" anchorCtr="0">
            <a:noAutofit/>
          </a:bodyPr>
          <a:lstStyle/>
          <a:p>
            <a:pPr marL="0" marR="0" lvl="0" indent="0" algn="l" rtl="0">
              <a:spcBef>
                <a:spcPts val="0"/>
              </a:spcBef>
              <a:spcAft>
                <a:spcPts val="0"/>
              </a:spcAft>
              <a:buNone/>
            </a:pPr>
            <a:endParaRPr sz="1600">
              <a:solidFill>
                <a:schemeClr val="lt1"/>
              </a:solidFill>
              <a:latin typeface="Calibri"/>
              <a:ea typeface="Calibri"/>
              <a:cs typeface="Calibri"/>
              <a:sym typeface="Calibri"/>
            </a:endParaRPr>
          </a:p>
        </p:txBody>
      </p:sp>
      <p:sp>
        <p:nvSpPr>
          <p:cNvPr id="183" name="Google Shape;183;p9"/>
          <p:cNvSpPr/>
          <p:nvPr/>
        </p:nvSpPr>
        <p:spPr>
          <a:xfrm>
            <a:off x="494928" y="0"/>
            <a:ext cx="9144000" cy="457200"/>
          </a:xfrm>
          <a:prstGeom prst="rect">
            <a:avLst/>
          </a:prstGeom>
          <a:noFill/>
          <a:ln>
            <a:noFill/>
          </a:ln>
        </p:spPr>
        <p:txBody>
          <a:bodyPr spcFirstLastPara="1" wrap="square" lIns="91425" tIns="45700" rIns="91425" bIns="45700" anchor="ctr" anchorCtr="0">
            <a:sp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84" name="Google Shape;184;p9"/>
          <p:cNvSpPr/>
          <p:nvPr/>
        </p:nvSpPr>
        <p:spPr>
          <a:xfrm>
            <a:off x="0" y="457200"/>
            <a:ext cx="9144000" cy="457200"/>
          </a:xfrm>
          <a:prstGeom prst="rect">
            <a:avLst/>
          </a:prstGeom>
          <a:noFill/>
          <a:ln>
            <a:noFill/>
          </a:ln>
        </p:spPr>
        <p:txBody>
          <a:bodyPr spcFirstLastPara="1" wrap="square" lIns="91425" tIns="45700" rIns="91425" bIns="45700" anchor="ctr" anchorCtr="0">
            <a:spAutoFit/>
          </a:bodyPr>
          <a:lstStyle/>
          <a:p>
            <a:pPr marL="0" marR="0" lvl="0" indent="0" algn="l" rtl="0">
              <a:lnSpc>
                <a:spcPct val="100000"/>
              </a:lnSpc>
              <a:spcBef>
                <a:spcPts val="0"/>
              </a:spcBef>
              <a:spcAft>
                <a:spcPts val="0"/>
              </a:spcAft>
              <a:buClr>
                <a:schemeClr val="dk1"/>
              </a:buClr>
              <a:buSzPts val="1800"/>
              <a:buFont typeface="Arial"/>
              <a:buNone/>
            </a:pPr>
            <a:br>
              <a:rPr lang="en-GB" sz="1800" b="0" i="0" u="none" strike="noStrike" cap="none">
                <a:solidFill>
                  <a:schemeClr val="dk1"/>
                </a:solidFill>
                <a:latin typeface="Arial"/>
                <a:ea typeface="Arial"/>
                <a:cs typeface="Arial"/>
                <a:sym typeface="Arial"/>
              </a:rPr>
            </a:br>
            <a:endParaRPr sz="1800" b="0" i="0" u="none" strike="noStrike" cap="none">
              <a:solidFill>
                <a:schemeClr val="dk1"/>
              </a:solidFill>
              <a:latin typeface="Arial"/>
              <a:ea typeface="Arial"/>
              <a:cs typeface="Arial"/>
              <a:sym typeface="Arial"/>
            </a:endParaRPr>
          </a:p>
          <a:p>
            <a:pPr marL="0" marR="0" lvl="0" indent="0" algn="l" rtl="0">
              <a:lnSpc>
                <a:spcPct val="100000"/>
              </a:lnSpc>
              <a:spcBef>
                <a:spcPts val="0"/>
              </a:spcBef>
              <a:spcAft>
                <a:spcPts val="0"/>
              </a:spcAft>
              <a:buClr>
                <a:schemeClr val="dk1"/>
              </a:buClr>
              <a:buSzPts val="1800"/>
              <a:buFont typeface="Calibri"/>
              <a:buNone/>
            </a:pPr>
            <a:endParaRPr sz="1800" b="0" i="0" u="none" strike="noStrike" cap="none">
              <a:solidFill>
                <a:schemeClr val="dk1"/>
              </a:solidFill>
              <a:latin typeface="Arial"/>
              <a:ea typeface="Arial"/>
              <a:cs typeface="Arial"/>
              <a:sym typeface="Arial"/>
            </a:endParaRPr>
          </a:p>
        </p:txBody>
      </p:sp>
      <p:sp>
        <p:nvSpPr>
          <p:cNvPr id="185" name="Google Shape;185;p9"/>
          <p:cNvSpPr/>
          <p:nvPr/>
        </p:nvSpPr>
        <p:spPr>
          <a:xfrm>
            <a:off x="0" y="914400"/>
            <a:ext cx="9144000" cy="0"/>
          </a:xfrm>
          <a:prstGeom prst="rect">
            <a:avLst/>
          </a:prstGeom>
          <a:noFill/>
          <a:ln>
            <a:noFill/>
          </a:ln>
        </p:spPr>
        <p:txBody>
          <a:bodyPr spcFirstLastPara="1" wrap="square" lIns="91425" tIns="45700" rIns="91425" bIns="45700" anchor="ctr" anchorCtr="0">
            <a:spAutoFit/>
          </a:bodyPr>
          <a:lstStyle/>
          <a:p>
            <a:pPr marL="0" marR="0" lvl="0" indent="0" algn="l" rtl="0">
              <a:lnSpc>
                <a:spcPct val="100000"/>
              </a:lnSpc>
              <a:spcBef>
                <a:spcPts val="0"/>
              </a:spcBef>
              <a:spcAft>
                <a:spcPts val="0"/>
              </a:spcAft>
              <a:buClr>
                <a:schemeClr val="dk1"/>
              </a:buClr>
              <a:buSzPts val="1800"/>
              <a:buFont typeface="Calibri"/>
              <a:buNone/>
            </a:pPr>
            <a:endParaRPr sz="1800" b="0" i="0" u="none" strike="noStrike" cap="none">
              <a:solidFill>
                <a:schemeClr val="dk1"/>
              </a:solidFill>
              <a:latin typeface="Arial"/>
              <a:ea typeface="Arial"/>
              <a:cs typeface="Arial"/>
              <a:sym typeface="Arial"/>
            </a:endParaRPr>
          </a:p>
          <a:p>
            <a:pPr marL="0" marR="0" lvl="0" indent="0" algn="l" rtl="0">
              <a:lnSpc>
                <a:spcPct val="100000"/>
              </a:lnSpc>
              <a:spcBef>
                <a:spcPts val="0"/>
              </a:spcBef>
              <a:spcAft>
                <a:spcPts val="0"/>
              </a:spcAft>
              <a:buClr>
                <a:schemeClr val="dk1"/>
              </a:buClr>
              <a:buSzPts val="1800"/>
              <a:buFont typeface="Calibri"/>
              <a:buNone/>
            </a:pPr>
            <a:endParaRPr sz="1800" b="0" i="0" u="none" strike="noStrike" cap="none">
              <a:solidFill>
                <a:schemeClr val="dk1"/>
              </a:solidFill>
              <a:latin typeface="Arial"/>
              <a:ea typeface="Arial"/>
              <a:cs typeface="Arial"/>
              <a:sym typeface="Arial"/>
            </a:endParaRPr>
          </a:p>
        </p:txBody>
      </p:sp>
      <p:sp>
        <p:nvSpPr>
          <p:cNvPr id="186" name="Google Shape;186;p9"/>
          <p:cNvSpPr/>
          <p:nvPr/>
        </p:nvSpPr>
        <p:spPr>
          <a:xfrm>
            <a:off x="893179" y="165870"/>
            <a:ext cx="7357642" cy="2062063"/>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3200" dirty="0">
                <a:solidFill>
                  <a:schemeClr val="dk1"/>
                </a:solidFill>
                <a:latin typeface="Calibri"/>
                <a:ea typeface="Calibri"/>
                <a:cs typeface="Calibri"/>
                <a:sym typeface="Calibri"/>
              </a:rPr>
              <a:t>2. How Maths is taught at </a:t>
            </a:r>
            <a:r>
              <a:rPr lang="en-GB" sz="3200" dirty="0" err="1">
                <a:solidFill>
                  <a:schemeClr val="dk1"/>
                </a:solidFill>
                <a:latin typeface="Calibri"/>
                <a:ea typeface="Calibri"/>
                <a:cs typeface="Calibri"/>
                <a:sym typeface="Calibri"/>
              </a:rPr>
              <a:t>Botley</a:t>
            </a:r>
            <a:r>
              <a:rPr lang="en-GB" sz="3200" dirty="0">
                <a:solidFill>
                  <a:schemeClr val="dk1"/>
                </a:solidFill>
                <a:latin typeface="Calibri"/>
                <a:ea typeface="Calibri"/>
                <a:cs typeface="Calibri"/>
                <a:sym typeface="Calibri"/>
              </a:rPr>
              <a:t> Primary School</a:t>
            </a:r>
            <a:br>
              <a:rPr lang="en-GB" sz="3200" dirty="0">
                <a:solidFill>
                  <a:schemeClr val="dk1"/>
                </a:solidFill>
                <a:latin typeface="Calibri"/>
                <a:ea typeface="Calibri"/>
                <a:cs typeface="Calibri"/>
                <a:sym typeface="Calibri"/>
              </a:rPr>
            </a:br>
            <a:r>
              <a:rPr lang="en-GB" sz="3200" dirty="0">
                <a:solidFill>
                  <a:schemeClr val="dk1"/>
                </a:solidFill>
                <a:latin typeface="Calibri"/>
                <a:ea typeface="Calibri"/>
                <a:cs typeface="Calibri"/>
                <a:sym typeface="Calibri"/>
              </a:rPr>
              <a:t> </a:t>
            </a:r>
            <a:br>
              <a:rPr lang="en-GB" sz="3200" b="1" dirty="0">
                <a:solidFill>
                  <a:schemeClr val="dk1"/>
                </a:solidFill>
                <a:latin typeface="Calibri"/>
                <a:ea typeface="Calibri"/>
                <a:cs typeface="Calibri"/>
                <a:sym typeface="Calibri"/>
              </a:rPr>
            </a:br>
            <a:endParaRPr sz="3200" dirty="0">
              <a:solidFill>
                <a:schemeClr val="dk1"/>
              </a:solidFill>
              <a:latin typeface="Calibri"/>
              <a:ea typeface="Calibri"/>
              <a:cs typeface="Calibri"/>
              <a:sym typeface="Calibri"/>
            </a:endParaRPr>
          </a:p>
        </p:txBody>
      </p:sp>
      <p:pic>
        <p:nvPicPr>
          <p:cNvPr id="187" name="Google Shape;187;p9"/>
          <p:cNvPicPr preferRelativeResize="0"/>
          <p:nvPr/>
        </p:nvPicPr>
        <p:blipFill rotWithShape="1">
          <a:blip r:embed="rId3">
            <a:alphaModFix/>
          </a:blip>
          <a:srcRect/>
          <a:stretch/>
        </p:blipFill>
        <p:spPr>
          <a:xfrm>
            <a:off x="3563888" y="5669479"/>
            <a:ext cx="2349500" cy="139700"/>
          </a:xfrm>
          <a:prstGeom prst="rect">
            <a:avLst/>
          </a:prstGeom>
          <a:noFill/>
          <a:ln>
            <a:noFill/>
          </a:ln>
        </p:spPr>
      </p:pic>
      <p:sp>
        <p:nvSpPr>
          <p:cNvPr id="188" name="Google Shape;188;p9"/>
          <p:cNvSpPr txBox="1"/>
          <p:nvPr/>
        </p:nvSpPr>
        <p:spPr>
          <a:xfrm>
            <a:off x="1295636" y="1628800"/>
            <a:ext cx="6552600" cy="2585283"/>
          </a:xfrm>
          <a:prstGeom prst="rect">
            <a:avLst/>
          </a:prstGeom>
          <a:noFill/>
          <a:ln>
            <a:noFill/>
          </a:ln>
        </p:spPr>
        <p:txBody>
          <a:bodyPr spcFirstLastPara="1" wrap="square" lIns="91425" tIns="45700" rIns="91425" bIns="45700" anchor="t" anchorCtr="0">
            <a:spAutoFit/>
          </a:bodyPr>
          <a:lstStyle/>
          <a:p>
            <a:pPr lvl="0"/>
            <a:r>
              <a:rPr lang="en-GB" sz="2400" dirty="0">
                <a:solidFill>
                  <a:schemeClr val="lt1"/>
                </a:solidFill>
                <a:latin typeface="Calibri"/>
                <a:ea typeface="Calibri"/>
                <a:cs typeface="Calibri"/>
                <a:sym typeface="Calibri"/>
              </a:rPr>
              <a:t>Maths is taught each morning for 1 hour – mostly by their normal class teacher.</a:t>
            </a:r>
            <a:endParaRPr lang="en-GB" sz="2400" dirty="0"/>
          </a:p>
          <a:p>
            <a:pPr lvl="0"/>
            <a:endParaRPr lang="en-GB" sz="2400" dirty="0">
              <a:solidFill>
                <a:schemeClr val="lt1"/>
              </a:solidFill>
              <a:latin typeface="Calibri"/>
              <a:ea typeface="Calibri"/>
              <a:cs typeface="Calibri"/>
              <a:sym typeface="Calibri"/>
            </a:endParaRPr>
          </a:p>
          <a:p>
            <a:pPr lvl="0"/>
            <a:r>
              <a:rPr lang="en-GB" sz="2400" dirty="0">
                <a:solidFill>
                  <a:schemeClr val="lt1"/>
                </a:solidFill>
                <a:latin typeface="Calibri"/>
                <a:ea typeface="Calibri"/>
                <a:cs typeface="Calibri"/>
                <a:sym typeface="Calibri"/>
              </a:rPr>
              <a:t>Maths is not ‘set’ – all children are taught in a mixed ability setting, with teachers using effective </a:t>
            </a:r>
            <a:r>
              <a:rPr lang="en-GB" sz="2400" dirty="0" err="1">
                <a:solidFill>
                  <a:schemeClr val="lt1"/>
                </a:solidFill>
                <a:latin typeface="Calibri"/>
                <a:ea typeface="Calibri"/>
                <a:cs typeface="Calibri"/>
                <a:sym typeface="Calibri"/>
              </a:rPr>
              <a:t>AfL</a:t>
            </a:r>
            <a:r>
              <a:rPr lang="en-GB" sz="2400" dirty="0">
                <a:solidFill>
                  <a:schemeClr val="lt1"/>
                </a:solidFill>
                <a:latin typeface="Calibri"/>
                <a:ea typeface="Calibri"/>
                <a:cs typeface="Calibri"/>
                <a:sym typeface="Calibri"/>
              </a:rPr>
              <a:t> to tailor learning to each child.</a:t>
            </a:r>
          </a:p>
          <a:p>
            <a:pPr lvl="0"/>
            <a:endParaRPr lang="en-GB" sz="1800" dirty="0">
              <a:solidFill>
                <a:schemeClr val="lt1"/>
              </a:solidFill>
              <a:latin typeface="Calibri"/>
              <a:cs typeface="Calibri"/>
              <a:sym typeface="Calibri"/>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192"/>
        <p:cNvGrpSpPr/>
        <p:nvPr/>
      </p:nvGrpSpPr>
      <p:grpSpPr>
        <a:xfrm>
          <a:off x="0" y="0"/>
          <a:ext cx="0" cy="0"/>
          <a:chOff x="0" y="0"/>
          <a:chExt cx="0" cy="0"/>
        </a:xfrm>
      </p:grpSpPr>
      <p:sp>
        <p:nvSpPr>
          <p:cNvPr id="193" name="Google Shape;193;p10"/>
          <p:cNvSpPr/>
          <p:nvPr/>
        </p:nvSpPr>
        <p:spPr>
          <a:xfrm>
            <a:off x="683568" y="1282700"/>
            <a:ext cx="8064896" cy="4306523"/>
          </a:xfrm>
          <a:prstGeom prst="roundRect">
            <a:avLst>
              <a:gd name="adj" fmla="val 16667"/>
            </a:avLst>
          </a:prstGeom>
          <a:solidFill>
            <a:srgbClr val="00004E"/>
          </a:solidFill>
          <a:ln w="9525" cap="flat" cmpd="sng">
            <a:solidFill>
              <a:schemeClr val="dk1"/>
            </a:solidFill>
            <a:prstDash val="solid"/>
            <a:round/>
            <a:headEnd type="none" w="sm" len="sm"/>
            <a:tailEnd type="none" w="sm" len="sm"/>
          </a:ln>
        </p:spPr>
        <p:txBody>
          <a:bodyPr spcFirstLastPara="1" wrap="square" lIns="36575" tIns="36575" rIns="36575" bIns="36575" anchor="t" anchorCtr="0">
            <a:noAutofit/>
          </a:bodyPr>
          <a:lstStyle/>
          <a:p>
            <a:pPr marL="0" marR="0" lvl="0" indent="0" algn="l" rtl="0">
              <a:spcBef>
                <a:spcPts val="0"/>
              </a:spcBef>
              <a:spcAft>
                <a:spcPts val="0"/>
              </a:spcAft>
              <a:buNone/>
            </a:pPr>
            <a:endParaRPr sz="1600">
              <a:solidFill>
                <a:schemeClr val="lt1"/>
              </a:solidFill>
              <a:latin typeface="Calibri"/>
              <a:ea typeface="Calibri"/>
              <a:cs typeface="Calibri"/>
              <a:sym typeface="Calibri"/>
            </a:endParaRPr>
          </a:p>
        </p:txBody>
      </p:sp>
      <p:sp>
        <p:nvSpPr>
          <p:cNvPr id="194" name="Google Shape;194;p10"/>
          <p:cNvSpPr/>
          <p:nvPr/>
        </p:nvSpPr>
        <p:spPr>
          <a:xfrm>
            <a:off x="494928" y="0"/>
            <a:ext cx="9144000" cy="457200"/>
          </a:xfrm>
          <a:prstGeom prst="rect">
            <a:avLst/>
          </a:prstGeom>
          <a:noFill/>
          <a:ln>
            <a:noFill/>
          </a:ln>
        </p:spPr>
        <p:txBody>
          <a:bodyPr spcFirstLastPara="1" wrap="square" lIns="91425" tIns="45700" rIns="91425" bIns="45700" anchor="ctr" anchorCtr="0">
            <a:sp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95" name="Google Shape;195;p10"/>
          <p:cNvSpPr/>
          <p:nvPr/>
        </p:nvSpPr>
        <p:spPr>
          <a:xfrm>
            <a:off x="0" y="457200"/>
            <a:ext cx="9144000" cy="457200"/>
          </a:xfrm>
          <a:prstGeom prst="rect">
            <a:avLst/>
          </a:prstGeom>
          <a:noFill/>
          <a:ln>
            <a:noFill/>
          </a:ln>
        </p:spPr>
        <p:txBody>
          <a:bodyPr spcFirstLastPara="1" wrap="square" lIns="91425" tIns="45700" rIns="91425" bIns="45700" anchor="ctr" anchorCtr="0">
            <a:spAutoFit/>
          </a:bodyPr>
          <a:lstStyle/>
          <a:p>
            <a:pPr marL="0" marR="0" lvl="0" indent="0" algn="l" rtl="0">
              <a:lnSpc>
                <a:spcPct val="100000"/>
              </a:lnSpc>
              <a:spcBef>
                <a:spcPts val="0"/>
              </a:spcBef>
              <a:spcAft>
                <a:spcPts val="0"/>
              </a:spcAft>
              <a:buClr>
                <a:schemeClr val="dk1"/>
              </a:buClr>
              <a:buSzPts val="1800"/>
              <a:buFont typeface="Arial"/>
              <a:buNone/>
            </a:pPr>
            <a:br>
              <a:rPr lang="en-GB" sz="1800" b="0" i="0" u="none" strike="noStrike" cap="none">
                <a:solidFill>
                  <a:schemeClr val="dk1"/>
                </a:solidFill>
                <a:latin typeface="Arial"/>
                <a:ea typeface="Arial"/>
                <a:cs typeface="Arial"/>
                <a:sym typeface="Arial"/>
              </a:rPr>
            </a:br>
            <a:endParaRPr sz="1800" b="0" i="0" u="none" strike="noStrike" cap="none">
              <a:solidFill>
                <a:schemeClr val="dk1"/>
              </a:solidFill>
              <a:latin typeface="Arial"/>
              <a:ea typeface="Arial"/>
              <a:cs typeface="Arial"/>
              <a:sym typeface="Arial"/>
            </a:endParaRPr>
          </a:p>
          <a:p>
            <a:pPr marL="0" marR="0" lvl="0" indent="0" algn="l" rtl="0">
              <a:lnSpc>
                <a:spcPct val="100000"/>
              </a:lnSpc>
              <a:spcBef>
                <a:spcPts val="0"/>
              </a:spcBef>
              <a:spcAft>
                <a:spcPts val="0"/>
              </a:spcAft>
              <a:buClr>
                <a:schemeClr val="dk1"/>
              </a:buClr>
              <a:buSzPts val="1800"/>
              <a:buFont typeface="Calibri"/>
              <a:buNone/>
            </a:pPr>
            <a:endParaRPr sz="1800" b="0" i="0" u="none" strike="noStrike" cap="none">
              <a:solidFill>
                <a:schemeClr val="dk1"/>
              </a:solidFill>
              <a:latin typeface="Arial"/>
              <a:ea typeface="Arial"/>
              <a:cs typeface="Arial"/>
              <a:sym typeface="Arial"/>
            </a:endParaRPr>
          </a:p>
        </p:txBody>
      </p:sp>
      <p:sp>
        <p:nvSpPr>
          <p:cNvPr id="196" name="Google Shape;196;p10"/>
          <p:cNvSpPr/>
          <p:nvPr/>
        </p:nvSpPr>
        <p:spPr>
          <a:xfrm>
            <a:off x="0" y="914400"/>
            <a:ext cx="9144000" cy="0"/>
          </a:xfrm>
          <a:prstGeom prst="rect">
            <a:avLst/>
          </a:prstGeom>
          <a:noFill/>
          <a:ln>
            <a:noFill/>
          </a:ln>
        </p:spPr>
        <p:txBody>
          <a:bodyPr spcFirstLastPara="1" wrap="square" lIns="91425" tIns="45700" rIns="91425" bIns="45700" anchor="ctr" anchorCtr="0">
            <a:spAutoFit/>
          </a:bodyPr>
          <a:lstStyle/>
          <a:p>
            <a:pPr marL="0" marR="0" lvl="0" indent="0" algn="l" rtl="0">
              <a:lnSpc>
                <a:spcPct val="100000"/>
              </a:lnSpc>
              <a:spcBef>
                <a:spcPts val="0"/>
              </a:spcBef>
              <a:spcAft>
                <a:spcPts val="0"/>
              </a:spcAft>
              <a:buClr>
                <a:schemeClr val="dk1"/>
              </a:buClr>
              <a:buSzPts val="1800"/>
              <a:buFont typeface="Calibri"/>
              <a:buNone/>
            </a:pPr>
            <a:endParaRPr sz="1800" b="0" i="0" u="none" strike="noStrike" cap="none">
              <a:solidFill>
                <a:schemeClr val="dk1"/>
              </a:solidFill>
              <a:latin typeface="Arial"/>
              <a:ea typeface="Arial"/>
              <a:cs typeface="Arial"/>
              <a:sym typeface="Arial"/>
            </a:endParaRPr>
          </a:p>
          <a:p>
            <a:pPr marL="0" marR="0" lvl="0" indent="0" algn="l" rtl="0">
              <a:lnSpc>
                <a:spcPct val="100000"/>
              </a:lnSpc>
              <a:spcBef>
                <a:spcPts val="0"/>
              </a:spcBef>
              <a:spcAft>
                <a:spcPts val="0"/>
              </a:spcAft>
              <a:buClr>
                <a:schemeClr val="dk1"/>
              </a:buClr>
              <a:buSzPts val="1800"/>
              <a:buFont typeface="Calibri"/>
              <a:buNone/>
            </a:pPr>
            <a:endParaRPr sz="1800" b="0" i="0" u="none" strike="noStrike" cap="none">
              <a:solidFill>
                <a:schemeClr val="dk1"/>
              </a:solidFill>
              <a:latin typeface="Arial"/>
              <a:ea typeface="Arial"/>
              <a:cs typeface="Arial"/>
              <a:sym typeface="Arial"/>
            </a:endParaRPr>
          </a:p>
        </p:txBody>
      </p:sp>
      <p:sp>
        <p:nvSpPr>
          <p:cNvPr id="197" name="Google Shape;197;p10"/>
          <p:cNvSpPr/>
          <p:nvPr/>
        </p:nvSpPr>
        <p:spPr>
          <a:xfrm>
            <a:off x="893179" y="433091"/>
            <a:ext cx="7357642" cy="156966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3200" dirty="0">
                <a:solidFill>
                  <a:schemeClr val="dk1"/>
                </a:solidFill>
                <a:latin typeface="Calibri"/>
                <a:ea typeface="Calibri"/>
                <a:cs typeface="Calibri"/>
                <a:sym typeface="Calibri"/>
              </a:rPr>
              <a:t>Providing a challenge for all learners</a:t>
            </a:r>
            <a:br>
              <a:rPr lang="en-GB" sz="3200" dirty="0">
                <a:solidFill>
                  <a:schemeClr val="dk1"/>
                </a:solidFill>
                <a:latin typeface="Calibri"/>
                <a:ea typeface="Calibri"/>
                <a:cs typeface="Calibri"/>
                <a:sym typeface="Calibri"/>
              </a:rPr>
            </a:br>
            <a:r>
              <a:rPr lang="en-GB" sz="3200" dirty="0">
                <a:solidFill>
                  <a:schemeClr val="dk1"/>
                </a:solidFill>
                <a:latin typeface="Calibri"/>
                <a:ea typeface="Calibri"/>
                <a:cs typeface="Calibri"/>
                <a:sym typeface="Calibri"/>
              </a:rPr>
              <a:t> </a:t>
            </a:r>
            <a:br>
              <a:rPr lang="en-GB" sz="3200" b="1" dirty="0">
                <a:solidFill>
                  <a:schemeClr val="dk1"/>
                </a:solidFill>
                <a:latin typeface="Calibri"/>
                <a:ea typeface="Calibri"/>
                <a:cs typeface="Calibri"/>
                <a:sym typeface="Calibri"/>
              </a:rPr>
            </a:br>
            <a:endParaRPr sz="3200" dirty="0">
              <a:solidFill>
                <a:schemeClr val="dk1"/>
              </a:solidFill>
              <a:latin typeface="Calibri"/>
              <a:ea typeface="Calibri"/>
              <a:cs typeface="Calibri"/>
              <a:sym typeface="Calibri"/>
            </a:endParaRPr>
          </a:p>
        </p:txBody>
      </p:sp>
      <p:pic>
        <p:nvPicPr>
          <p:cNvPr id="198" name="Google Shape;198;p10"/>
          <p:cNvPicPr preferRelativeResize="0"/>
          <p:nvPr/>
        </p:nvPicPr>
        <p:blipFill rotWithShape="1">
          <a:blip r:embed="rId3">
            <a:alphaModFix/>
          </a:blip>
          <a:srcRect/>
          <a:stretch/>
        </p:blipFill>
        <p:spPr>
          <a:xfrm>
            <a:off x="3563888" y="5669479"/>
            <a:ext cx="2349500" cy="139700"/>
          </a:xfrm>
          <a:prstGeom prst="rect">
            <a:avLst/>
          </a:prstGeom>
          <a:noFill/>
          <a:ln>
            <a:noFill/>
          </a:ln>
        </p:spPr>
      </p:pic>
      <p:pic>
        <p:nvPicPr>
          <p:cNvPr id="4" name="Picture 3"/>
          <p:cNvPicPr>
            <a:picLocks noChangeAspect="1"/>
          </p:cNvPicPr>
          <p:nvPr/>
        </p:nvPicPr>
        <p:blipFill>
          <a:blip r:embed="rId4"/>
          <a:stretch>
            <a:fillRect/>
          </a:stretch>
        </p:blipFill>
        <p:spPr>
          <a:xfrm>
            <a:off x="893179" y="1530286"/>
            <a:ext cx="3467100" cy="3114675"/>
          </a:xfrm>
          <a:prstGeom prst="rect">
            <a:avLst/>
          </a:prstGeom>
        </p:spPr>
      </p:pic>
      <p:pic>
        <p:nvPicPr>
          <p:cNvPr id="5" name="Picture 4"/>
          <p:cNvPicPr>
            <a:picLocks noChangeAspect="1"/>
          </p:cNvPicPr>
          <p:nvPr/>
        </p:nvPicPr>
        <p:blipFill>
          <a:blip r:embed="rId5"/>
          <a:stretch>
            <a:fillRect/>
          </a:stretch>
        </p:blipFill>
        <p:spPr>
          <a:xfrm>
            <a:off x="4691810" y="1530286"/>
            <a:ext cx="3858773" cy="3114675"/>
          </a:xfrm>
          <a:prstGeom prst="rect">
            <a:avLst/>
          </a:prstGeom>
        </p:spPr>
      </p:pic>
    </p:spTree>
    <p:extLst>
      <p:ext uri="{BB962C8B-B14F-4D97-AF65-F5344CB8AC3E}">
        <p14:creationId xmlns:p14="http://schemas.microsoft.com/office/powerpoint/2010/main" val="124156999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192"/>
        <p:cNvGrpSpPr/>
        <p:nvPr/>
      </p:nvGrpSpPr>
      <p:grpSpPr>
        <a:xfrm>
          <a:off x="0" y="0"/>
          <a:ext cx="0" cy="0"/>
          <a:chOff x="0" y="0"/>
          <a:chExt cx="0" cy="0"/>
        </a:xfrm>
      </p:grpSpPr>
      <p:sp>
        <p:nvSpPr>
          <p:cNvPr id="193" name="Google Shape;193;p10"/>
          <p:cNvSpPr/>
          <p:nvPr/>
        </p:nvSpPr>
        <p:spPr>
          <a:xfrm>
            <a:off x="683568" y="1282700"/>
            <a:ext cx="8064896" cy="4306523"/>
          </a:xfrm>
          <a:prstGeom prst="roundRect">
            <a:avLst>
              <a:gd name="adj" fmla="val 16667"/>
            </a:avLst>
          </a:prstGeom>
          <a:solidFill>
            <a:srgbClr val="00004E"/>
          </a:solidFill>
          <a:ln w="9525" cap="flat" cmpd="sng">
            <a:solidFill>
              <a:schemeClr val="dk1"/>
            </a:solidFill>
            <a:prstDash val="solid"/>
            <a:round/>
            <a:headEnd type="none" w="sm" len="sm"/>
            <a:tailEnd type="none" w="sm" len="sm"/>
          </a:ln>
        </p:spPr>
        <p:txBody>
          <a:bodyPr spcFirstLastPara="1" wrap="square" lIns="36575" tIns="36575" rIns="36575" bIns="36575" anchor="t" anchorCtr="0">
            <a:noAutofit/>
          </a:bodyPr>
          <a:lstStyle/>
          <a:p>
            <a:pPr marL="0" marR="0" lvl="0" indent="0" algn="l" rtl="0">
              <a:spcBef>
                <a:spcPts val="0"/>
              </a:spcBef>
              <a:spcAft>
                <a:spcPts val="0"/>
              </a:spcAft>
              <a:buNone/>
            </a:pPr>
            <a:endParaRPr sz="1600">
              <a:solidFill>
                <a:schemeClr val="lt1"/>
              </a:solidFill>
              <a:latin typeface="Calibri"/>
              <a:ea typeface="Calibri"/>
              <a:cs typeface="Calibri"/>
              <a:sym typeface="Calibri"/>
            </a:endParaRPr>
          </a:p>
        </p:txBody>
      </p:sp>
      <p:sp>
        <p:nvSpPr>
          <p:cNvPr id="194" name="Google Shape;194;p10"/>
          <p:cNvSpPr/>
          <p:nvPr/>
        </p:nvSpPr>
        <p:spPr>
          <a:xfrm>
            <a:off x="494928" y="0"/>
            <a:ext cx="9144000" cy="457200"/>
          </a:xfrm>
          <a:prstGeom prst="rect">
            <a:avLst/>
          </a:prstGeom>
          <a:noFill/>
          <a:ln>
            <a:noFill/>
          </a:ln>
        </p:spPr>
        <p:txBody>
          <a:bodyPr spcFirstLastPara="1" wrap="square" lIns="91425" tIns="45700" rIns="91425" bIns="45700" anchor="ctr" anchorCtr="0">
            <a:sp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95" name="Google Shape;195;p10"/>
          <p:cNvSpPr/>
          <p:nvPr/>
        </p:nvSpPr>
        <p:spPr>
          <a:xfrm>
            <a:off x="0" y="457200"/>
            <a:ext cx="9144000" cy="457200"/>
          </a:xfrm>
          <a:prstGeom prst="rect">
            <a:avLst/>
          </a:prstGeom>
          <a:noFill/>
          <a:ln>
            <a:noFill/>
          </a:ln>
        </p:spPr>
        <p:txBody>
          <a:bodyPr spcFirstLastPara="1" wrap="square" lIns="91425" tIns="45700" rIns="91425" bIns="45700" anchor="ctr" anchorCtr="0">
            <a:spAutoFit/>
          </a:bodyPr>
          <a:lstStyle/>
          <a:p>
            <a:pPr marL="0" marR="0" lvl="0" indent="0" algn="l" rtl="0">
              <a:lnSpc>
                <a:spcPct val="100000"/>
              </a:lnSpc>
              <a:spcBef>
                <a:spcPts val="0"/>
              </a:spcBef>
              <a:spcAft>
                <a:spcPts val="0"/>
              </a:spcAft>
              <a:buClr>
                <a:schemeClr val="dk1"/>
              </a:buClr>
              <a:buSzPts val="1800"/>
              <a:buFont typeface="Arial"/>
              <a:buNone/>
            </a:pPr>
            <a:br>
              <a:rPr lang="en-GB" sz="1800" b="0" i="0" u="none" strike="noStrike" cap="none">
                <a:solidFill>
                  <a:schemeClr val="dk1"/>
                </a:solidFill>
                <a:latin typeface="Arial"/>
                <a:ea typeface="Arial"/>
                <a:cs typeface="Arial"/>
                <a:sym typeface="Arial"/>
              </a:rPr>
            </a:br>
            <a:endParaRPr sz="1800" b="0" i="0" u="none" strike="noStrike" cap="none">
              <a:solidFill>
                <a:schemeClr val="dk1"/>
              </a:solidFill>
              <a:latin typeface="Arial"/>
              <a:ea typeface="Arial"/>
              <a:cs typeface="Arial"/>
              <a:sym typeface="Arial"/>
            </a:endParaRPr>
          </a:p>
          <a:p>
            <a:pPr marL="0" marR="0" lvl="0" indent="0" algn="l" rtl="0">
              <a:lnSpc>
                <a:spcPct val="100000"/>
              </a:lnSpc>
              <a:spcBef>
                <a:spcPts val="0"/>
              </a:spcBef>
              <a:spcAft>
                <a:spcPts val="0"/>
              </a:spcAft>
              <a:buClr>
                <a:schemeClr val="dk1"/>
              </a:buClr>
              <a:buSzPts val="1800"/>
              <a:buFont typeface="Calibri"/>
              <a:buNone/>
            </a:pPr>
            <a:endParaRPr sz="1800" b="0" i="0" u="none" strike="noStrike" cap="none">
              <a:solidFill>
                <a:schemeClr val="dk1"/>
              </a:solidFill>
              <a:latin typeface="Arial"/>
              <a:ea typeface="Arial"/>
              <a:cs typeface="Arial"/>
              <a:sym typeface="Arial"/>
            </a:endParaRPr>
          </a:p>
        </p:txBody>
      </p:sp>
      <p:sp>
        <p:nvSpPr>
          <p:cNvPr id="196" name="Google Shape;196;p10"/>
          <p:cNvSpPr/>
          <p:nvPr/>
        </p:nvSpPr>
        <p:spPr>
          <a:xfrm>
            <a:off x="0" y="914400"/>
            <a:ext cx="9144000" cy="0"/>
          </a:xfrm>
          <a:prstGeom prst="rect">
            <a:avLst/>
          </a:prstGeom>
          <a:noFill/>
          <a:ln>
            <a:noFill/>
          </a:ln>
        </p:spPr>
        <p:txBody>
          <a:bodyPr spcFirstLastPara="1" wrap="square" lIns="91425" tIns="45700" rIns="91425" bIns="45700" anchor="ctr" anchorCtr="0">
            <a:spAutoFit/>
          </a:bodyPr>
          <a:lstStyle/>
          <a:p>
            <a:pPr marL="0" marR="0" lvl="0" indent="0" algn="l" rtl="0">
              <a:lnSpc>
                <a:spcPct val="100000"/>
              </a:lnSpc>
              <a:spcBef>
                <a:spcPts val="0"/>
              </a:spcBef>
              <a:spcAft>
                <a:spcPts val="0"/>
              </a:spcAft>
              <a:buClr>
                <a:schemeClr val="dk1"/>
              </a:buClr>
              <a:buSzPts val="1800"/>
              <a:buFont typeface="Calibri"/>
              <a:buNone/>
            </a:pPr>
            <a:endParaRPr sz="1800" b="0" i="0" u="none" strike="noStrike" cap="none">
              <a:solidFill>
                <a:schemeClr val="dk1"/>
              </a:solidFill>
              <a:latin typeface="Arial"/>
              <a:ea typeface="Arial"/>
              <a:cs typeface="Arial"/>
              <a:sym typeface="Arial"/>
            </a:endParaRPr>
          </a:p>
          <a:p>
            <a:pPr marL="0" marR="0" lvl="0" indent="0" algn="l" rtl="0">
              <a:lnSpc>
                <a:spcPct val="100000"/>
              </a:lnSpc>
              <a:spcBef>
                <a:spcPts val="0"/>
              </a:spcBef>
              <a:spcAft>
                <a:spcPts val="0"/>
              </a:spcAft>
              <a:buClr>
                <a:schemeClr val="dk1"/>
              </a:buClr>
              <a:buSzPts val="1800"/>
              <a:buFont typeface="Calibri"/>
              <a:buNone/>
            </a:pPr>
            <a:endParaRPr sz="1800" b="0" i="0" u="none" strike="noStrike" cap="none">
              <a:solidFill>
                <a:schemeClr val="dk1"/>
              </a:solidFill>
              <a:latin typeface="Arial"/>
              <a:ea typeface="Arial"/>
              <a:cs typeface="Arial"/>
              <a:sym typeface="Arial"/>
            </a:endParaRPr>
          </a:p>
        </p:txBody>
      </p:sp>
      <p:sp>
        <p:nvSpPr>
          <p:cNvPr id="197" name="Google Shape;197;p10"/>
          <p:cNvSpPr/>
          <p:nvPr/>
        </p:nvSpPr>
        <p:spPr>
          <a:xfrm>
            <a:off x="893179" y="433091"/>
            <a:ext cx="7357642" cy="156966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3200">
                <a:solidFill>
                  <a:schemeClr val="dk1"/>
                </a:solidFill>
                <a:latin typeface="Calibri"/>
                <a:ea typeface="Calibri"/>
                <a:cs typeface="Calibri"/>
                <a:sym typeface="Calibri"/>
              </a:rPr>
              <a:t>Providing a challenge for all learners</a:t>
            </a:r>
            <a:br>
              <a:rPr lang="en-GB" sz="3200">
                <a:solidFill>
                  <a:schemeClr val="dk1"/>
                </a:solidFill>
                <a:latin typeface="Calibri"/>
                <a:ea typeface="Calibri"/>
                <a:cs typeface="Calibri"/>
                <a:sym typeface="Calibri"/>
              </a:rPr>
            </a:br>
            <a:r>
              <a:rPr lang="en-GB" sz="3200">
                <a:solidFill>
                  <a:schemeClr val="dk1"/>
                </a:solidFill>
                <a:latin typeface="Calibri"/>
                <a:ea typeface="Calibri"/>
                <a:cs typeface="Calibri"/>
                <a:sym typeface="Calibri"/>
              </a:rPr>
              <a:t> </a:t>
            </a:r>
            <a:br>
              <a:rPr lang="en-GB" sz="3200" b="1">
                <a:solidFill>
                  <a:schemeClr val="dk1"/>
                </a:solidFill>
                <a:latin typeface="Calibri"/>
                <a:ea typeface="Calibri"/>
                <a:cs typeface="Calibri"/>
                <a:sym typeface="Calibri"/>
              </a:rPr>
            </a:br>
            <a:endParaRPr sz="3200">
              <a:solidFill>
                <a:schemeClr val="dk1"/>
              </a:solidFill>
              <a:latin typeface="Calibri"/>
              <a:ea typeface="Calibri"/>
              <a:cs typeface="Calibri"/>
              <a:sym typeface="Calibri"/>
            </a:endParaRPr>
          </a:p>
        </p:txBody>
      </p:sp>
      <p:pic>
        <p:nvPicPr>
          <p:cNvPr id="198" name="Google Shape;198;p10"/>
          <p:cNvPicPr preferRelativeResize="0"/>
          <p:nvPr/>
        </p:nvPicPr>
        <p:blipFill rotWithShape="1">
          <a:blip r:embed="rId3">
            <a:alphaModFix/>
          </a:blip>
          <a:srcRect/>
          <a:stretch/>
        </p:blipFill>
        <p:spPr>
          <a:xfrm>
            <a:off x="3563888" y="5669479"/>
            <a:ext cx="2349500" cy="139700"/>
          </a:xfrm>
          <a:prstGeom prst="rect">
            <a:avLst/>
          </a:prstGeom>
          <a:noFill/>
          <a:ln>
            <a:noFill/>
          </a:ln>
        </p:spPr>
      </p:pic>
      <p:pic>
        <p:nvPicPr>
          <p:cNvPr id="2" name="Picture 1"/>
          <p:cNvPicPr>
            <a:picLocks noChangeAspect="1"/>
          </p:cNvPicPr>
          <p:nvPr/>
        </p:nvPicPr>
        <p:blipFill>
          <a:blip r:embed="rId4"/>
          <a:stretch>
            <a:fillRect/>
          </a:stretch>
        </p:blipFill>
        <p:spPr>
          <a:xfrm>
            <a:off x="1171783" y="1371600"/>
            <a:ext cx="3201734" cy="1917281"/>
          </a:xfrm>
          <a:prstGeom prst="rect">
            <a:avLst/>
          </a:prstGeom>
        </p:spPr>
      </p:pic>
      <p:pic>
        <p:nvPicPr>
          <p:cNvPr id="3" name="Picture 2"/>
          <p:cNvPicPr>
            <a:picLocks noChangeAspect="1"/>
          </p:cNvPicPr>
          <p:nvPr/>
        </p:nvPicPr>
        <p:blipFill>
          <a:blip r:embed="rId5"/>
          <a:stretch>
            <a:fillRect/>
          </a:stretch>
        </p:blipFill>
        <p:spPr>
          <a:xfrm>
            <a:off x="4193171" y="3435961"/>
            <a:ext cx="4057650" cy="2089842"/>
          </a:xfrm>
          <a:prstGeom prst="rect">
            <a:avLst/>
          </a:prstGeom>
        </p:spPr>
      </p:pic>
      <p:pic>
        <p:nvPicPr>
          <p:cNvPr id="4" name="Picture 3"/>
          <p:cNvPicPr>
            <a:picLocks noChangeAspect="1"/>
          </p:cNvPicPr>
          <p:nvPr/>
        </p:nvPicPr>
        <p:blipFill>
          <a:blip r:embed="rId6"/>
          <a:stretch>
            <a:fillRect/>
          </a:stretch>
        </p:blipFill>
        <p:spPr>
          <a:xfrm>
            <a:off x="4820106" y="1607288"/>
            <a:ext cx="3430715" cy="1705326"/>
          </a:xfrm>
          <a:prstGeom prst="rect">
            <a:avLst/>
          </a:prstGeom>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192"/>
        <p:cNvGrpSpPr/>
        <p:nvPr/>
      </p:nvGrpSpPr>
      <p:grpSpPr>
        <a:xfrm>
          <a:off x="0" y="0"/>
          <a:ext cx="0" cy="0"/>
          <a:chOff x="0" y="0"/>
          <a:chExt cx="0" cy="0"/>
        </a:xfrm>
      </p:grpSpPr>
      <p:sp>
        <p:nvSpPr>
          <p:cNvPr id="193" name="Google Shape;193;p10"/>
          <p:cNvSpPr/>
          <p:nvPr/>
        </p:nvSpPr>
        <p:spPr>
          <a:xfrm>
            <a:off x="706190" y="992329"/>
            <a:ext cx="8064896" cy="4306523"/>
          </a:xfrm>
          <a:prstGeom prst="roundRect">
            <a:avLst>
              <a:gd name="adj" fmla="val 16667"/>
            </a:avLst>
          </a:prstGeom>
          <a:solidFill>
            <a:srgbClr val="00004E"/>
          </a:solidFill>
          <a:ln w="9525" cap="flat" cmpd="sng">
            <a:solidFill>
              <a:schemeClr val="dk1"/>
            </a:solidFill>
            <a:prstDash val="solid"/>
            <a:round/>
            <a:headEnd type="none" w="sm" len="sm"/>
            <a:tailEnd type="none" w="sm" len="sm"/>
          </a:ln>
        </p:spPr>
        <p:txBody>
          <a:bodyPr spcFirstLastPara="1" wrap="square" lIns="36575" tIns="36575" rIns="36575" bIns="36575" anchor="t" anchorCtr="0">
            <a:noAutofit/>
          </a:bodyPr>
          <a:lstStyle/>
          <a:p>
            <a:pPr marL="0" marR="0" lvl="0" indent="0" algn="l" rtl="0">
              <a:spcBef>
                <a:spcPts val="0"/>
              </a:spcBef>
              <a:spcAft>
                <a:spcPts val="0"/>
              </a:spcAft>
              <a:buNone/>
            </a:pPr>
            <a:endParaRPr sz="1600">
              <a:solidFill>
                <a:schemeClr val="lt1"/>
              </a:solidFill>
              <a:latin typeface="Calibri"/>
              <a:ea typeface="Calibri"/>
              <a:cs typeface="Calibri"/>
              <a:sym typeface="Calibri"/>
            </a:endParaRPr>
          </a:p>
        </p:txBody>
      </p:sp>
      <p:sp>
        <p:nvSpPr>
          <p:cNvPr id="194" name="Google Shape;194;p10"/>
          <p:cNvSpPr/>
          <p:nvPr/>
        </p:nvSpPr>
        <p:spPr>
          <a:xfrm>
            <a:off x="494928" y="0"/>
            <a:ext cx="9144000" cy="457200"/>
          </a:xfrm>
          <a:prstGeom prst="rect">
            <a:avLst/>
          </a:prstGeom>
          <a:noFill/>
          <a:ln>
            <a:noFill/>
          </a:ln>
        </p:spPr>
        <p:txBody>
          <a:bodyPr spcFirstLastPara="1" wrap="square" lIns="91425" tIns="45700" rIns="91425" bIns="45700" anchor="ctr" anchorCtr="0">
            <a:sp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95" name="Google Shape;195;p10"/>
          <p:cNvSpPr/>
          <p:nvPr/>
        </p:nvSpPr>
        <p:spPr>
          <a:xfrm>
            <a:off x="0" y="457200"/>
            <a:ext cx="9144000" cy="457200"/>
          </a:xfrm>
          <a:prstGeom prst="rect">
            <a:avLst/>
          </a:prstGeom>
          <a:noFill/>
          <a:ln>
            <a:noFill/>
          </a:ln>
        </p:spPr>
        <p:txBody>
          <a:bodyPr spcFirstLastPara="1" wrap="square" lIns="91425" tIns="45700" rIns="91425" bIns="45700" anchor="ctr" anchorCtr="0">
            <a:spAutoFit/>
          </a:bodyPr>
          <a:lstStyle/>
          <a:p>
            <a:pPr marL="0" marR="0" lvl="0" indent="0" algn="l" rtl="0">
              <a:lnSpc>
                <a:spcPct val="100000"/>
              </a:lnSpc>
              <a:spcBef>
                <a:spcPts val="0"/>
              </a:spcBef>
              <a:spcAft>
                <a:spcPts val="0"/>
              </a:spcAft>
              <a:buClr>
                <a:schemeClr val="dk1"/>
              </a:buClr>
              <a:buSzPts val="1800"/>
              <a:buFont typeface="Arial"/>
              <a:buNone/>
            </a:pPr>
            <a:br>
              <a:rPr lang="en-GB" sz="1800" b="0" i="0" u="none" strike="noStrike" cap="none">
                <a:solidFill>
                  <a:schemeClr val="dk1"/>
                </a:solidFill>
                <a:latin typeface="Arial"/>
                <a:ea typeface="Arial"/>
                <a:cs typeface="Arial"/>
                <a:sym typeface="Arial"/>
              </a:rPr>
            </a:br>
            <a:endParaRPr sz="1800" b="0" i="0" u="none" strike="noStrike" cap="none">
              <a:solidFill>
                <a:schemeClr val="dk1"/>
              </a:solidFill>
              <a:latin typeface="Arial"/>
              <a:ea typeface="Arial"/>
              <a:cs typeface="Arial"/>
              <a:sym typeface="Arial"/>
            </a:endParaRPr>
          </a:p>
          <a:p>
            <a:pPr marL="0" marR="0" lvl="0" indent="0" algn="l" rtl="0">
              <a:lnSpc>
                <a:spcPct val="100000"/>
              </a:lnSpc>
              <a:spcBef>
                <a:spcPts val="0"/>
              </a:spcBef>
              <a:spcAft>
                <a:spcPts val="0"/>
              </a:spcAft>
              <a:buClr>
                <a:schemeClr val="dk1"/>
              </a:buClr>
              <a:buSzPts val="1800"/>
              <a:buFont typeface="Calibri"/>
              <a:buNone/>
            </a:pPr>
            <a:endParaRPr sz="1800" b="0" i="0" u="none" strike="noStrike" cap="none">
              <a:solidFill>
                <a:schemeClr val="dk1"/>
              </a:solidFill>
              <a:latin typeface="Arial"/>
              <a:ea typeface="Arial"/>
              <a:cs typeface="Arial"/>
              <a:sym typeface="Arial"/>
            </a:endParaRPr>
          </a:p>
        </p:txBody>
      </p:sp>
      <p:sp>
        <p:nvSpPr>
          <p:cNvPr id="196" name="Google Shape;196;p10"/>
          <p:cNvSpPr/>
          <p:nvPr/>
        </p:nvSpPr>
        <p:spPr>
          <a:xfrm>
            <a:off x="0" y="914400"/>
            <a:ext cx="9144000" cy="0"/>
          </a:xfrm>
          <a:prstGeom prst="rect">
            <a:avLst/>
          </a:prstGeom>
          <a:noFill/>
          <a:ln>
            <a:noFill/>
          </a:ln>
        </p:spPr>
        <p:txBody>
          <a:bodyPr spcFirstLastPara="1" wrap="square" lIns="91425" tIns="45700" rIns="91425" bIns="45700" anchor="ctr" anchorCtr="0">
            <a:spAutoFit/>
          </a:bodyPr>
          <a:lstStyle/>
          <a:p>
            <a:pPr marL="0" marR="0" lvl="0" indent="0" algn="l" rtl="0">
              <a:lnSpc>
                <a:spcPct val="100000"/>
              </a:lnSpc>
              <a:spcBef>
                <a:spcPts val="0"/>
              </a:spcBef>
              <a:spcAft>
                <a:spcPts val="0"/>
              </a:spcAft>
              <a:buClr>
                <a:schemeClr val="dk1"/>
              </a:buClr>
              <a:buSzPts val="1800"/>
              <a:buFont typeface="Calibri"/>
              <a:buNone/>
            </a:pPr>
            <a:endParaRPr sz="1800" b="0" i="0" u="none" strike="noStrike" cap="none">
              <a:solidFill>
                <a:schemeClr val="dk1"/>
              </a:solidFill>
              <a:latin typeface="Arial"/>
              <a:ea typeface="Arial"/>
              <a:cs typeface="Arial"/>
              <a:sym typeface="Arial"/>
            </a:endParaRPr>
          </a:p>
          <a:p>
            <a:pPr marL="0" marR="0" lvl="0" indent="0" algn="l" rtl="0">
              <a:lnSpc>
                <a:spcPct val="100000"/>
              </a:lnSpc>
              <a:spcBef>
                <a:spcPts val="0"/>
              </a:spcBef>
              <a:spcAft>
                <a:spcPts val="0"/>
              </a:spcAft>
              <a:buClr>
                <a:schemeClr val="dk1"/>
              </a:buClr>
              <a:buSzPts val="1800"/>
              <a:buFont typeface="Calibri"/>
              <a:buNone/>
            </a:pPr>
            <a:endParaRPr sz="1800" b="0" i="0" u="none" strike="noStrike" cap="none">
              <a:solidFill>
                <a:schemeClr val="dk1"/>
              </a:solidFill>
              <a:latin typeface="Arial"/>
              <a:ea typeface="Arial"/>
              <a:cs typeface="Arial"/>
              <a:sym typeface="Arial"/>
            </a:endParaRPr>
          </a:p>
        </p:txBody>
      </p:sp>
      <p:sp>
        <p:nvSpPr>
          <p:cNvPr id="197" name="Google Shape;197;p10"/>
          <p:cNvSpPr/>
          <p:nvPr/>
        </p:nvSpPr>
        <p:spPr>
          <a:xfrm>
            <a:off x="893179" y="433091"/>
            <a:ext cx="7357642" cy="156966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3200" dirty="0">
                <a:solidFill>
                  <a:schemeClr val="dk1"/>
                </a:solidFill>
                <a:latin typeface="Calibri"/>
                <a:ea typeface="Calibri"/>
                <a:cs typeface="Calibri"/>
                <a:sym typeface="Calibri"/>
              </a:rPr>
              <a:t>In a maths lesson, you will see:</a:t>
            </a:r>
            <a:br>
              <a:rPr lang="en-GB" sz="3200" dirty="0">
                <a:solidFill>
                  <a:schemeClr val="dk1"/>
                </a:solidFill>
                <a:latin typeface="Calibri"/>
                <a:ea typeface="Calibri"/>
                <a:cs typeface="Calibri"/>
                <a:sym typeface="Calibri"/>
              </a:rPr>
            </a:br>
            <a:r>
              <a:rPr lang="en-GB" sz="3200" dirty="0">
                <a:solidFill>
                  <a:schemeClr val="dk1"/>
                </a:solidFill>
                <a:latin typeface="Calibri"/>
                <a:ea typeface="Calibri"/>
                <a:cs typeface="Calibri"/>
                <a:sym typeface="Calibri"/>
              </a:rPr>
              <a:t> </a:t>
            </a:r>
            <a:br>
              <a:rPr lang="en-GB" sz="3200" b="1" dirty="0">
                <a:solidFill>
                  <a:schemeClr val="dk1"/>
                </a:solidFill>
                <a:latin typeface="Calibri"/>
                <a:ea typeface="Calibri"/>
                <a:cs typeface="Calibri"/>
                <a:sym typeface="Calibri"/>
              </a:rPr>
            </a:br>
            <a:endParaRPr sz="3200" dirty="0">
              <a:solidFill>
                <a:schemeClr val="dk1"/>
              </a:solidFill>
              <a:latin typeface="Calibri"/>
              <a:ea typeface="Calibri"/>
              <a:cs typeface="Calibri"/>
              <a:sym typeface="Calibri"/>
            </a:endParaRPr>
          </a:p>
        </p:txBody>
      </p:sp>
      <p:pic>
        <p:nvPicPr>
          <p:cNvPr id="198" name="Google Shape;198;p10"/>
          <p:cNvPicPr preferRelativeResize="0"/>
          <p:nvPr/>
        </p:nvPicPr>
        <p:blipFill rotWithShape="1">
          <a:blip r:embed="rId3">
            <a:alphaModFix/>
          </a:blip>
          <a:srcRect/>
          <a:stretch/>
        </p:blipFill>
        <p:spPr>
          <a:xfrm>
            <a:off x="3563888" y="5669479"/>
            <a:ext cx="2349500" cy="139700"/>
          </a:xfrm>
          <a:prstGeom prst="rect">
            <a:avLst/>
          </a:prstGeom>
          <a:noFill/>
          <a:ln>
            <a:noFill/>
          </a:ln>
        </p:spPr>
      </p:pic>
      <p:sp>
        <p:nvSpPr>
          <p:cNvPr id="5" name="Rectangle 4"/>
          <p:cNvSpPr/>
          <p:nvPr/>
        </p:nvSpPr>
        <p:spPr>
          <a:xfrm>
            <a:off x="1164336" y="1395330"/>
            <a:ext cx="7174992" cy="3323987"/>
          </a:xfrm>
          <a:prstGeom prst="rect">
            <a:avLst/>
          </a:prstGeom>
        </p:spPr>
        <p:txBody>
          <a:bodyPr wrap="square">
            <a:spAutoFit/>
          </a:bodyPr>
          <a:lstStyle/>
          <a:p>
            <a:pPr marL="285750" indent="-285750">
              <a:buClr>
                <a:schemeClr val="bg1"/>
              </a:buClr>
              <a:buFont typeface="Arial" panose="020B0604020202020204" pitchFamily="34" charset="0"/>
              <a:buChar char="•"/>
            </a:pPr>
            <a:r>
              <a:rPr lang="en-GB" dirty="0">
                <a:solidFill>
                  <a:schemeClr val="lt1"/>
                </a:solidFill>
                <a:latin typeface="Calibri"/>
                <a:ea typeface="Calibri"/>
                <a:cs typeface="Calibri"/>
                <a:sym typeface="Calibri"/>
              </a:rPr>
              <a:t>Teachers modelling methods and skills,</a:t>
            </a:r>
          </a:p>
          <a:p>
            <a:pPr lvl="0">
              <a:buClr>
                <a:schemeClr val="bg1"/>
              </a:buClr>
            </a:pPr>
            <a:endParaRPr lang="en-GB" dirty="0">
              <a:solidFill>
                <a:schemeClr val="lt1"/>
              </a:solidFill>
              <a:latin typeface="Calibri"/>
              <a:ea typeface="Calibri"/>
              <a:cs typeface="Calibri"/>
              <a:sym typeface="Calibri"/>
            </a:endParaRPr>
          </a:p>
          <a:p>
            <a:pPr marL="285750" lvl="0" indent="-285750">
              <a:buClr>
                <a:schemeClr val="bg1"/>
              </a:buClr>
              <a:buFont typeface="Arial" panose="020B0604020202020204" pitchFamily="34" charset="0"/>
              <a:buChar char="•"/>
            </a:pPr>
            <a:r>
              <a:rPr lang="en-GB" dirty="0">
                <a:solidFill>
                  <a:schemeClr val="lt1"/>
                </a:solidFill>
                <a:latin typeface="Calibri"/>
                <a:ea typeface="Calibri"/>
                <a:cs typeface="Calibri"/>
                <a:sym typeface="Calibri"/>
              </a:rPr>
              <a:t>Concrete and pictorial resources,</a:t>
            </a:r>
          </a:p>
          <a:p>
            <a:pPr marL="285750" lvl="0" indent="-285750">
              <a:buClr>
                <a:schemeClr val="bg1"/>
              </a:buClr>
              <a:buFont typeface="Arial" panose="020B0604020202020204" pitchFamily="34" charset="0"/>
              <a:buChar char="•"/>
            </a:pPr>
            <a:endParaRPr lang="en-GB" dirty="0">
              <a:solidFill>
                <a:schemeClr val="lt1"/>
              </a:solidFill>
              <a:latin typeface="Calibri"/>
              <a:ea typeface="Calibri"/>
              <a:cs typeface="Calibri"/>
              <a:sym typeface="Calibri"/>
            </a:endParaRPr>
          </a:p>
          <a:p>
            <a:pPr marL="285750" lvl="0" indent="-285750">
              <a:buClr>
                <a:schemeClr val="bg1"/>
              </a:buClr>
              <a:buFont typeface="Arial" panose="020B0604020202020204" pitchFamily="34" charset="0"/>
              <a:buChar char="•"/>
            </a:pPr>
            <a:r>
              <a:rPr lang="en-GB" dirty="0">
                <a:solidFill>
                  <a:schemeClr val="lt1"/>
                </a:solidFill>
                <a:latin typeface="Calibri"/>
                <a:ea typeface="Calibri"/>
                <a:cs typeface="Calibri"/>
                <a:sym typeface="Calibri"/>
              </a:rPr>
              <a:t>Overlearning and retrieval tasks,</a:t>
            </a:r>
          </a:p>
          <a:p>
            <a:pPr marL="285750" lvl="0" indent="-285750">
              <a:buClr>
                <a:schemeClr val="bg1"/>
              </a:buClr>
              <a:buFont typeface="Arial" panose="020B0604020202020204" pitchFamily="34" charset="0"/>
              <a:buChar char="•"/>
            </a:pPr>
            <a:endParaRPr lang="en-GB" dirty="0">
              <a:solidFill>
                <a:schemeClr val="lt1"/>
              </a:solidFill>
              <a:latin typeface="Calibri"/>
              <a:ea typeface="Calibri"/>
              <a:cs typeface="Calibri"/>
              <a:sym typeface="Calibri"/>
            </a:endParaRPr>
          </a:p>
          <a:p>
            <a:pPr marL="285750" indent="-285750">
              <a:buClr>
                <a:schemeClr val="bg1"/>
              </a:buClr>
              <a:buFont typeface="Arial" panose="020B0604020202020204" pitchFamily="34" charset="0"/>
              <a:buChar char="•"/>
            </a:pPr>
            <a:r>
              <a:rPr lang="en-GB" dirty="0">
                <a:solidFill>
                  <a:schemeClr val="lt1"/>
                </a:solidFill>
                <a:latin typeface="Calibri"/>
                <a:ea typeface="Calibri"/>
                <a:cs typeface="Calibri"/>
                <a:sym typeface="Calibri"/>
              </a:rPr>
              <a:t>Children working in groups, independently, with a teacher or a LSA,</a:t>
            </a:r>
          </a:p>
          <a:p>
            <a:pPr marL="285750" lvl="0" indent="-285750">
              <a:buClr>
                <a:schemeClr val="bg1"/>
              </a:buClr>
              <a:buFont typeface="Arial" panose="020B0604020202020204" pitchFamily="34" charset="0"/>
              <a:buChar char="•"/>
            </a:pPr>
            <a:endParaRPr lang="en-GB" dirty="0">
              <a:solidFill>
                <a:schemeClr val="lt1"/>
              </a:solidFill>
              <a:latin typeface="Calibri"/>
              <a:ea typeface="Calibri"/>
              <a:cs typeface="Calibri"/>
              <a:sym typeface="Calibri"/>
            </a:endParaRPr>
          </a:p>
          <a:p>
            <a:pPr marL="285750" lvl="0" indent="-285750">
              <a:buClr>
                <a:schemeClr val="bg1"/>
              </a:buClr>
              <a:buFont typeface="Arial" panose="020B0604020202020204" pitchFamily="34" charset="0"/>
              <a:buChar char="•"/>
            </a:pPr>
            <a:r>
              <a:rPr lang="en-GB" dirty="0">
                <a:solidFill>
                  <a:schemeClr val="lt1"/>
                </a:solidFill>
                <a:latin typeface="Calibri"/>
                <a:ea typeface="Calibri"/>
                <a:cs typeface="Calibri"/>
                <a:sym typeface="Calibri"/>
              </a:rPr>
              <a:t>Cutaway groups,</a:t>
            </a:r>
          </a:p>
          <a:p>
            <a:pPr marL="285750" lvl="0" indent="-285750">
              <a:buClr>
                <a:schemeClr val="bg1"/>
              </a:buClr>
              <a:buFont typeface="Arial" panose="020B0604020202020204" pitchFamily="34" charset="0"/>
              <a:buChar char="•"/>
            </a:pPr>
            <a:endParaRPr lang="en-GB" dirty="0">
              <a:solidFill>
                <a:schemeClr val="lt1"/>
              </a:solidFill>
              <a:latin typeface="Calibri"/>
              <a:ea typeface="Calibri"/>
              <a:cs typeface="Calibri"/>
              <a:sym typeface="Calibri"/>
            </a:endParaRPr>
          </a:p>
          <a:p>
            <a:pPr marL="285750" lvl="0" indent="-285750">
              <a:buClr>
                <a:schemeClr val="bg1"/>
              </a:buClr>
              <a:buFont typeface="Arial" panose="020B0604020202020204" pitchFamily="34" charset="0"/>
              <a:buChar char="•"/>
            </a:pPr>
            <a:r>
              <a:rPr lang="en-GB" dirty="0">
                <a:solidFill>
                  <a:schemeClr val="lt1"/>
                </a:solidFill>
                <a:latin typeface="Calibri"/>
                <a:ea typeface="Calibri"/>
                <a:cs typeface="Calibri"/>
                <a:sym typeface="Calibri"/>
              </a:rPr>
              <a:t>Self- and peer-marking,</a:t>
            </a:r>
          </a:p>
          <a:p>
            <a:pPr marL="285750" lvl="0" indent="-285750">
              <a:buClr>
                <a:schemeClr val="bg1"/>
              </a:buClr>
              <a:buFont typeface="Arial" panose="020B0604020202020204" pitchFamily="34" charset="0"/>
              <a:buChar char="•"/>
            </a:pPr>
            <a:endParaRPr lang="en-GB" dirty="0">
              <a:solidFill>
                <a:schemeClr val="lt1"/>
              </a:solidFill>
              <a:latin typeface="Calibri"/>
              <a:ea typeface="Calibri"/>
              <a:cs typeface="Calibri"/>
              <a:sym typeface="Calibri"/>
            </a:endParaRPr>
          </a:p>
          <a:p>
            <a:pPr marL="285750" lvl="0" indent="-285750">
              <a:buClr>
                <a:schemeClr val="bg1"/>
              </a:buClr>
              <a:buFont typeface="Arial" panose="020B0604020202020204" pitchFamily="34" charset="0"/>
              <a:buChar char="•"/>
            </a:pPr>
            <a:r>
              <a:rPr lang="en-GB" dirty="0">
                <a:solidFill>
                  <a:schemeClr val="lt1"/>
                </a:solidFill>
                <a:latin typeface="Calibri"/>
                <a:ea typeface="Calibri"/>
                <a:cs typeface="Calibri"/>
                <a:sym typeface="Calibri"/>
              </a:rPr>
              <a:t>Assessment.</a:t>
            </a:r>
          </a:p>
          <a:p>
            <a:pPr marL="285750" lvl="0" indent="-285750">
              <a:buClr>
                <a:schemeClr val="bg1"/>
              </a:buClr>
              <a:buFont typeface="Arial" panose="020B0604020202020204" pitchFamily="34" charset="0"/>
              <a:buChar char="•"/>
            </a:pPr>
            <a:endParaRPr lang="en-GB" dirty="0">
              <a:solidFill>
                <a:schemeClr val="lt1"/>
              </a:solidFill>
              <a:latin typeface="Calibri"/>
              <a:ea typeface="Calibri"/>
              <a:cs typeface="Calibri"/>
              <a:sym typeface="Calibri"/>
            </a:endParaRPr>
          </a:p>
          <a:p>
            <a:pPr marL="285750" lvl="0" indent="-285750">
              <a:buFont typeface="Arial" panose="020B0604020202020204" pitchFamily="34" charset="0"/>
              <a:buChar char="•"/>
            </a:pPr>
            <a:endParaRPr lang="en-GB" dirty="0">
              <a:solidFill>
                <a:schemeClr val="lt1"/>
              </a:solidFill>
              <a:latin typeface="Calibri"/>
              <a:ea typeface="Calibri"/>
              <a:cs typeface="Calibri"/>
              <a:sym typeface="Calibri"/>
            </a:endParaRPr>
          </a:p>
        </p:txBody>
      </p:sp>
      <p:sp>
        <p:nvSpPr>
          <p:cNvPr id="6" name="AutoShape 2" descr="Image of edx education 75166 Math Cubes - Set of 100 -Fidget Linking Cubes for Early Maths - Connecting Manipulative"/>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Tree>
    <p:extLst>
      <p:ext uri="{BB962C8B-B14F-4D97-AF65-F5344CB8AC3E}">
        <p14:creationId xmlns:p14="http://schemas.microsoft.com/office/powerpoint/2010/main" val="198769939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206"/>
        <p:cNvGrpSpPr/>
        <p:nvPr/>
      </p:nvGrpSpPr>
      <p:grpSpPr>
        <a:xfrm>
          <a:off x="0" y="0"/>
          <a:ext cx="0" cy="0"/>
          <a:chOff x="0" y="0"/>
          <a:chExt cx="0" cy="0"/>
        </a:xfrm>
      </p:grpSpPr>
      <p:sp>
        <p:nvSpPr>
          <p:cNvPr id="207" name="Google Shape;207;p11"/>
          <p:cNvSpPr/>
          <p:nvPr/>
        </p:nvSpPr>
        <p:spPr>
          <a:xfrm>
            <a:off x="611558" y="1677050"/>
            <a:ext cx="8064896" cy="4812119"/>
          </a:xfrm>
          <a:prstGeom prst="roundRect">
            <a:avLst>
              <a:gd name="adj" fmla="val 16667"/>
            </a:avLst>
          </a:prstGeom>
          <a:solidFill>
            <a:srgbClr val="00004E"/>
          </a:solidFill>
          <a:ln w="9525" cap="flat" cmpd="sng">
            <a:solidFill>
              <a:schemeClr val="dk1"/>
            </a:solidFill>
            <a:prstDash val="solid"/>
            <a:round/>
            <a:headEnd type="none" w="sm" len="sm"/>
            <a:tailEnd type="none" w="sm" len="sm"/>
          </a:ln>
        </p:spPr>
        <p:txBody>
          <a:bodyPr spcFirstLastPara="1" wrap="square" lIns="36575" tIns="36575" rIns="36575" bIns="36575"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208" name="Google Shape;208;p11"/>
          <p:cNvSpPr/>
          <p:nvPr/>
        </p:nvSpPr>
        <p:spPr>
          <a:xfrm>
            <a:off x="1016216" y="332607"/>
            <a:ext cx="7255583" cy="706386"/>
          </a:xfrm>
          <a:prstGeom prst="rect">
            <a:avLst/>
          </a:prstGeom>
          <a:noFill/>
          <a:ln>
            <a:noFill/>
          </a:ln>
        </p:spPr>
        <p:txBody>
          <a:bodyPr spcFirstLastPara="1" wrap="square" lIns="91425" tIns="45700" rIns="91425" bIns="45700" anchor="ctr" anchorCtr="0">
            <a:sp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209" name="Google Shape;209;p11"/>
          <p:cNvSpPr/>
          <p:nvPr/>
        </p:nvSpPr>
        <p:spPr>
          <a:xfrm>
            <a:off x="0" y="914400"/>
            <a:ext cx="9144000" cy="0"/>
          </a:xfrm>
          <a:prstGeom prst="rect">
            <a:avLst/>
          </a:prstGeom>
          <a:noFill/>
          <a:ln>
            <a:noFill/>
          </a:ln>
        </p:spPr>
        <p:txBody>
          <a:bodyPr spcFirstLastPara="1" wrap="square" lIns="91425" tIns="45700" rIns="91425" bIns="45700" anchor="ctr" anchorCtr="0">
            <a:spAutoFit/>
          </a:bodyPr>
          <a:lstStyle/>
          <a:p>
            <a:pPr marL="0" marR="0" lvl="0" indent="0" algn="l" rtl="0">
              <a:lnSpc>
                <a:spcPct val="100000"/>
              </a:lnSpc>
              <a:spcBef>
                <a:spcPts val="0"/>
              </a:spcBef>
              <a:spcAft>
                <a:spcPts val="0"/>
              </a:spcAft>
              <a:buClr>
                <a:schemeClr val="dk1"/>
              </a:buClr>
              <a:buSzPts val="1800"/>
              <a:buFont typeface="Calibri"/>
              <a:buNone/>
            </a:pPr>
            <a:endParaRPr sz="1800" b="0" i="0" u="none" strike="noStrike" cap="none">
              <a:solidFill>
                <a:schemeClr val="dk1"/>
              </a:solidFill>
              <a:latin typeface="Arial"/>
              <a:ea typeface="Arial"/>
              <a:cs typeface="Arial"/>
              <a:sym typeface="Arial"/>
            </a:endParaRPr>
          </a:p>
          <a:p>
            <a:pPr marL="0" marR="0" lvl="0" indent="0" algn="l" rtl="0">
              <a:lnSpc>
                <a:spcPct val="100000"/>
              </a:lnSpc>
              <a:spcBef>
                <a:spcPts val="0"/>
              </a:spcBef>
              <a:spcAft>
                <a:spcPts val="0"/>
              </a:spcAft>
              <a:buClr>
                <a:schemeClr val="dk1"/>
              </a:buClr>
              <a:buSzPts val="1800"/>
              <a:buFont typeface="Calibri"/>
              <a:buNone/>
            </a:pPr>
            <a:endParaRPr sz="1800" b="0" i="0" u="none" strike="noStrike" cap="none">
              <a:solidFill>
                <a:schemeClr val="dk1"/>
              </a:solidFill>
              <a:latin typeface="Arial"/>
              <a:ea typeface="Arial"/>
              <a:cs typeface="Arial"/>
              <a:sym typeface="Arial"/>
            </a:endParaRPr>
          </a:p>
        </p:txBody>
      </p:sp>
      <p:sp>
        <p:nvSpPr>
          <p:cNvPr id="210" name="Google Shape;210;p11"/>
          <p:cNvSpPr txBox="1"/>
          <p:nvPr/>
        </p:nvSpPr>
        <p:spPr>
          <a:xfrm>
            <a:off x="1403648" y="404664"/>
            <a:ext cx="6480720" cy="1200329"/>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3600">
                <a:solidFill>
                  <a:schemeClr val="dk1"/>
                </a:solidFill>
                <a:latin typeface="Calibri"/>
                <a:ea typeface="Calibri"/>
                <a:cs typeface="Calibri"/>
                <a:sym typeface="Calibri"/>
              </a:rPr>
              <a:t>3. Written Methods and our Calculation Policy</a:t>
            </a:r>
            <a:endParaRPr/>
          </a:p>
        </p:txBody>
      </p:sp>
      <p:pic>
        <p:nvPicPr>
          <p:cNvPr id="4" name="Picture 3">
            <a:extLst>
              <a:ext uri="{FF2B5EF4-FFF2-40B4-BE49-F238E27FC236}">
                <a16:creationId xmlns:a16="http://schemas.microsoft.com/office/drawing/2014/main" id="{0D69469D-6CC2-47CA-BDA2-0B087BAA7838}"/>
              </a:ext>
            </a:extLst>
          </p:cNvPr>
          <p:cNvPicPr>
            <a:picLocks noChangeAspect="1"/>
          </p:cNvPicPr>
          <p:nvPr/>
        </p:nvPicPr>
        <p:blipFill>
          <a:blip r:embed="rId3"/>
          <a:stretch>
            <a:fillRect/>
          </a:stretch>
        </p:blipFill>
        <p:spPr>
          <a:xfrm>
            <a:off x="4981575" y="1962016"/>
            <a:ext cx="2902793" cy="4198682"/>
          </a:xfrm>
          <a:prstGeom prst="rect">
            <a:avLst/>
          </a:prstGeom>
        </p:spPr>
      </p:pic>
      <p:pic>
        <p:nvPicPr>
          <p:cNvPr id="6" name="Picture 5">
            <a:extLst>
              <a:ext uri="{FF2B5EF4-FFF2-40B4-BE49-F238E27FC236}">
                <a16:creationId xmlns:a16="http://schemas.microsoft.com/office/drawing/2014/main" id="{03665D4C-E98D-4977-9CAD-7EE668FCB168}"/>
              </a:ext>
            </a:extLst>
          </p:cNvPr>
          <p:cNvPicPr>
            <a:picLocks noChangeAspect="1"/>
          </p:cNvPicPr>
          <p:nvPr/>
        </p:nvPicPr>
        <p:blipFill>
          <a:blip r:embed="rId4"/>
          <a:stretch>
            <a:fillRect/>
          </a:stretch>
        </p:blipFill>
        <p:spPr>
          <a:xfrm>
            <a:off x="1259632" y="1962016"/>
            <a:ext cx="3131393" cy="4259472"/>
          </a:xfrm>
          <a:prstGeom prst="rect">
            <a:avLst/>
          </a:prstGeom>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224"/>
        <p:cNvGrpSpPr/>
        <p:nvPr/>
      </p:nvGrpSpPr>
      <p:grpSpPr>
        <a:xfrm>
          <a:off x="0" y="0"/>
          <a:ext cx="0" cy="0"/>
          <a:chOff x="0" y="0"/>
          <a:chExt cx="0" cy="0"/>
        </a:xfrm>
      </p:grpSpPr>
      <p:sp>
        <p:nvSpPr>
          <p:cNvPr id="225" name="Google Shape;225;p35"/>
          <p:cNvSpPr/>
          <p:nvPr/>
        </p:nvSpPr>
        <p:spPr>
          <a:xfrm>
            <a:off x="539552" y="1330164"/>
            <a:ext cx="8064896" cy="4812119"/>
          </a:xfrm>
          <a:prstGeom prst="roundRect">
            <a:avLst>
              <a:gd name="adj" fmla="val 16667"/>
            </a:avLst>
          </a:prstGeom>
          <a:solidFill>
            <a:srgbClr val="00004E"/>
          </a:solidFill>
          <a:ln w="9525" cap="flat" cmpd="sng">
            <a:solidFill>
              <a:schemeClr val="dk1"/>
            </a:solidFill>
            <a:prstDash val="solid"/>
            <a:round/>
            <a:headEnd type="none" w="sm" len="sm"/>
            <a:tailEnd type="none" w="sm" len="sm"/>
          </a:ln>
        </p:spPr>
        <p:txBody>
          <a:bodyPr spcFirstLastPara="1" wrap="square" lIns="36575" tIns="36575" rIns="36575" bIns="36575"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226" name="Google Shape;226;p35"/>
          <p:cNvSpPr txBox="1">
            <a:spLocks noGrp="1"/>
          </p:cNvSpPr>
          <p:nvPr>
            <p:ph type="title"/>
          </p:nvPr>
        </p:nvSpPr>
        <p:spPr>
          <a:xfrm>
            <a:off x="827111" y="377289"/>
            <a:ext cx="7633794" cy="1143000"/>
          </a:xfrm>
          <a:prstGeom prst="rect">
            <a:avLst/>
          </a:prstGeom>
          <a:noFill/>
          <a:ln>
            <a:noFill/>
          </a:ln>
        </p:spPr>
        <p:txBody>
          <a:bodyPr spcFirstLastPara="1" wrap="square" lIns="91425" tIns="45700" rIns="91425" bIns="45700" anchor="ctr" anchorCtr="0">
            <a:normAutofit fontScale="90000"/>
          </a:bodyPr>
          <a:lstStyle/>
          <a:p>
            <a:pPr marL="0" lvl="0" indent="0" algn="ctr" rtl="0">
              <a:spcBef>
                <a:spcPts val="0"/>
              </a:spcBef>
              <a:spcAft>
                <a:spcPts val="0"/>
              </a:spcAft>
              <a:buClr>
                <a:schemeClr val="dk1"/>
              </a:buClr>
              <a:buSzPct val="100000"/>
              <a:buFont typeface="Calibri"/>
              <a:buNone/>
            </a:pPr>
            <a:r>
              <a:rPr lang="en-GB" dirty="0"/>
              <a:t>Website Support</a:t>
            </a:r>
            <a:br>
              <a:rPr lang="en-GB" dirty="0"/>
            </a:br>
            <a:endParaRPr dirty="0"/>
          </a:p>
        </p:txBody>
      </p:sp>
      <p:pic>
        <p:nvPicPr>
          <p:cNvPr id="3" name="Picture 2">
            <a:extLst>
              <a:ext uri="{FF2B5EF4-FFF2-40B4-BE49-F238E27FC236}">
                <a16:creationId xmlns:a16="http://schemas.microsoft.com/office/drawing/2014/main" id="{B4D80189-72A5-4B1E-9729-81C39E26C410}"/>
              </a:ext>
            </a:extLst>
          </p:cNvPr>
          <p:cNvPicPr>
            <a:picLocks noChangeAspect="1"/>
          </p:cNvPicPr>
          <p:nvPr/>
        </p:nvPicPr>
        <p:blipFill>
          <a:blip r:embed="rId3"/>
          <a:stretch>
            <a:fillRect/>
          </a:stretch>
        </p:blipFill>
        <p:spPr>
          <a:xfrm>
            <a:off x="963617" y="1725782"/>
            <a:ext cx="7216765" cy="3406435"/>
          </a:xfrm>
          <a:prstGeom prst="rect">
            <a:avLst/>
          </a:prstGeom>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240"/>
        <p:cNvGrpSpPr/>
        <p:nvPr/>
      </p:nvGrpSpPr>
      <p:grpSpPr>
        <a:xfrm>
          <a:off x="0" y="0"/>
          <a:ext cx="0" cy="0"/>
          <a:chOff x="0" y="0"/>
          <a:chExt cx="0" cy="0"/>
        </a:xfrm>
      </p:grpSpPr>
      <p:sp>
        <p:nvSpPr>
          <p:cNvPr id="241" name="Google Shape;241;p20"/>
          <p:cNvSpPr/>
          <p:nvPr/>
        </p:nvSpPr>
        <p:spPr>
          <a:xfrm>
            <a:off x="611560" y="1411892"/>
            <a:ext cx="8352928" cy="4812119"/>
          </a:xfrm>
          <a:prstGeom prst="roundRect">
            <a:avLst>
              <a:gd name="adj" fmla="val 16667"/>
            </a:avLst>
          </a:prstGeom>
          <a:solidFill>
            <a:srgbClr val="00004E"/>
          </a:solidFill>
          <a:ln w="9525" cap="flat" cmpd="sng">
            <a:solidFill>
              <a:schemeClr val="dk1"/>
            </a:solidFill>
            <a:prstDash val="solid"/>
            <a:round/>
            <a:headEnd type="none" w="sm" len="sm"/>
            <a:tailEnd type="none" w="sm" len="sm"/>
          </a:ln>
        </p:spPr>
        <p:txBody>
          <a:bodyPr spcFirstLastPara="1" wrap="square" lIns="36575" tIns="36575" rIns="36575" bIns="36575"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242" name="Google Shape;242;p20"/>
          <p:cNvSpPr txBox="1">
            <a:spLocks noGrp="1"/>
          </p:cNvSpPr>
          <p:nvPr>
            <p:ph type="title"/>
          </p:nvPr>
        </p:nvSpPr>
        <p:spPr>
          <a:xfrm>
            <a:off x="179512" y="268892"/>
            <a:ext cx="8229600" cy="1143000"/>
          </a:xfrm>
          <a:prstGeom prst="rect">
            <a:avLst/>
          </a:prstGeom>
          <a:noFill/>
          <a:ln>
            <a:noFill/>
          </a:ln>
        </p:spPr>
        <p:txBody>
          <a:bodyPr spcFirstLastPara="1" wrap="square" lIns="91425" tIns="45700" rIns="91425" bIns="45700" anchor="ctr" anchorCtr="0">
            <a:normAutofit/>
          </a:bodyPr>
          <a:lstStyle/>
          <a:p>
            <a:pPr marL="0" lvl="0" indent="0" algn="l" rtl="0">
              <a:spcBef>
                <a:spcPts val="0"/>
              </a:spcBef>
              <a:spcAft>
                <a:spcPts val="0"/>
              </a:spcAft>
              <a:buClr>
                <a:schemeClr val="dk1"/>
              </a:buClr>
              <a:buSzPts val="3600"/>
              <a:buFont typeface="Calibri"/>
              <a:buNone/>
            </a:pPr>
            <a:r>
              <a:rPr lang="en-GB" sz="3600" dirty="0"/>
              <a:t>	4. Assessments</a:t>
            </a:r>
            <a:endParaRPr dirty="0"/>
          </a:p>
        </p:txBody>
      </p:sp>
      <p:sp>
        <p:nvSpPr>
          <p:cNvPr id="243" name="Google Shape;243;p20"/>
          <p:cNvSpPr txBox="1">
            <a:spLocks noGrp="1"/>
          </p:cNvSpPr>
          <p:nvPr>
            <p:ph type="body" idx="1"/>
          </p:nvPr>
        </p:nvSpPr>
        <p:spPr>
          <a:xfrm>
            <a:off x="611560" y="1827797"/>
            <a:ext cx="8352928" cy="4281339"/>
          </a:xfrm>
          <a:prstGeom prst="rect">
            <a:avLst/>
          </a:prstGeom>
          <a:noFill/>
          <a:ln>
            <a:noFill/>
          </a:ln>
        </p:spPr>
        <p:txBody>
          <a:bodyPr spcFirstLastPara="1" wrap="square" lIns="91425" tIns="45700" rIns="91425" bIns="45700" anchor="t" anchorCtr="0">
            <a:normAutofit/>
          </a:bodyPr>
          <a:lstStyle/>
          <a:p>
            <a:pPr marL="0" lvl="0" indent="0" algn="l" rtl="0">
              <a:spcBef>
                <a:spcPts val="0"/>
              </a:spcBef>
              <a:spcAft>
                <a:spcPts val="0"/>
              </a:spcAft>
              <a:buClr>
                <a:schemeClr val="lt1"/>
              </a:buClr>
              <a:buSzPct val="100000"/>
              <a:buNone/>
            </a:pPr>
            <a:r>
              <a:rPr lang="en-GB" sz="1600" dirty="0">
                <a:solidFill>
                  <a:schemeClr val="lt1"/>
                </a:solidFill>
              </a:rPr>
              <a:t>At the end of year 6, Children will sit three papers in maths:</a:t>
            </a:r>
            <a:endParaRPr sz="1600" dirty="0"/>
          </a:p>
          <a:p>
            <a:pPr marL="342900" lvl="0" indent="-342900" algn="l" rtl="0">
              <a:spcBef>
                <a:spcPts val="448"/>
              </a:spcBef>
              <a:spcAft>
                <a:spcPts val="0"/>
              </a:spcAft>
              <a:buClr>
                <a:schemeClr val="lt1"/>
              </a:buClr>
              <a:buSzPct val="100000"/>
              <a:buChar char="•"/>
            </a:pPr>
            <a:r>
              <a:rPr lang="en-GB" sz="1600" dirty="0">
                <a:solidFill>
                  <a:schemeClr val="lt1"/>
                </a:solidFill>
              </a:rPr>
              <a:t>Paper 1: arithmetic, 30 minutes</a:t>
            </a:r>
            <a:endParaRPr sz="1600" dirty="0"/>
          </a:p>
          <a:p>
            <a:pPr marL="342900" lvl="0" indent="-342900" algn="l" rtl="0">
              <a:spcBef>
                <a:spcPts val="448"/>
              </a:spcBef>
              <a:spcAft>
                <a:spcPts val="0"/>
              </a:spcAft>
              <a:buClr>
                <a:schemeClr val="lt1"/>
              </a:buClr>
              <a:buSzPct val="100000"/>
              <a:buChar char="•"/>
            </a:pPr>
            <a:r>
              <a:rPr lang="en-GB" sz="1600" dirty="0">
                <a:solidFill>
                  <a:schemeClr val="lt1"/>
                </a:solidFill>
              </a:rPr>
              <a:t>Papers 2 and 3: reasoning, 40 minutes per paper</a:t>
            </a:r>
            <a:endParaRPr sz="1600" dirty="0"/>
          </a:p>
          <a:p>
            <a:pPr marL="342900" lvl="0" indent="-342900" algn="l" rtl="0">
              <a:spcBef>
                <a:spcPts val="448"/>
              </a:spcBef>
              <a:spcAft>
                <a:spcPts val="0"/>
              </a:spcAft>
              <a:buClr>
                <a:schemeClr val="lt1"/>
              </a:buClr>
              <a:buSzPct val="100000"/>
              <a:buChar char="•"/>
            </a:pPr>
            <a:r>
              <a:rPr lang="en-GB" sz="1600" dirty="0">
                <a:solidFill>
                  <a:schemeClr val="lt1"/>
                </a:solidFill>
              </a:rPr>
              <a:t>Paper 1 will consist of fixed response questions, where children have to give the correct answer to calculations, including long multiplication and division. Papers 2 and 3 will involve a number of question types, including:</a:t>
            </a:r>
            <a:endParaRPr sz="1600" dirty="0"/>
          </a:p>
          <a:p>
            <a:pPr marL="742950" lvl="1" indent="-285750" algn="l" rtl="0">
              <a:spcBef>
                <a:spcPts val="392"/>
              </a:spcBef>
              <a:spcAft>
                <a:spcPts val="0"/>
              </a:spcAft>
              <a:buClr>
                <a:schemeClr val="lt1"/>
              </a:buClr>
              <a:buSzPct val="100000"/>
              <a:buFont typeface="Noto Sans Symbols"/>
              <a:buChar char="⮚"/>
            </a:pPr>
            <a:r>
              <a:rPr lang="en-GB" sz="1400" dirty="0">
                <a:solidFill>
                  <a:schemeClr val="lt1"/>
                </a:solidFill>
              </a:rPr>
              <a:t>Multiple choice</a:t>
            </a:r>
            <a:endParaRPr sz="1400" dirty="0"/>
          </a:p>
          <a:p>
            <a:pPr marL="742950" lvl="1" indent="-285750" algn="l" rtl="0">
              <a:spcBef>
                <a:spcPts val="392"/>
              </a:spcBef>
              <a:spcAft>
                <a:spcPts val="0"/>
              </a:spcAft>
              <a:buClr>
                <a:schemeClr val="lt1"/>
              </a:buClr>
              <a:buSzPct val="100000"/>
              <a:buFont typeface="Noto Sans Symbols"/>
              <a:buChar char="⮚"/>
            </a:pPr>
            <a:r>
              <a:rPr lang="en-GB" sz="1400" dirty="0">
                <a:solidFill>
                  <a:schemeClr val="lt1"/>
                </a:solidFill>
              </a:rPr>
              <a:t>True or false</a:t>
            </a:r>
            <a:endParaRPr sz="1400" dirty="0"/>
          </a:p>
          <a:p>
            <a:pPr marL="742950" lvl="1" indent="-285750" algn="l" rtl="0">
              <a:spcBef>
                <a:spcPts val="392"/>
              </a:spcBef>
              <a:spcAft>
                <a:spcPts val="0"/>
              </a:spcAft>
              <a:buClr>
                <a:schemeClr val="lt1"/>
              </a:buClr>
              <a:buSzPct val="100000"/>
              <a:buFont typeface="Noto Sans Symbols"/>
              <a:buChar char="⮚"/>
            </a:pPr>
            <a:r>
              <a:rPr lang="en-GB" sz="1400" dirty="0">
                <a:solidFill>
                  <a:schemeClr val="lt1"/>
                </a:solidFill>
              </a:rPr>
              <a:t>Constrained questions, e.g. giving the answer to a calculation, drawing a shape or completing a table or chart</a:t>
            </a:r>
            <a:endParaRPr sz="1400" dirty="0"/>
          </a:p>
          <a:p>
            <a:pPr marL="742950" lvl="1" indent="-285750" algn="l" rtl="0">
              <a:spcBef>
                <a:spcPts val="392"/>
              </a:spcBef>
              <a:spcAft>
                <a:spcPts val="0"/>
              </a:spcAft>
              <a:buClr>
                <a:schemeClr val="lt1"/>
              </a:buClr>
              <a:buSzPct val="100000"/>
              <a:buFont typeface="Noto Sans Symbols"/>
              <a:buChar char="⮚"/>
            </a:pPr>
            <a:r>
              <a:rPr lang="en-GB" sz="1400" dirty="0">
                <a:solidFill>
                  <a:schemeClr val="lt1"/>
                </a:solidFill>
              </a:rPr>
              <a:t>Less constrained questions, where children will have to explain their approach for solving a problem</a:t>
            </a:r>
          </a:p>
          <a:p>
            <a:pPr marL="457200" lvl="1" indent="0" algn="l" rtl="0">
              <a:spcBef>
                <a:spcPts val="392"/>
              </a:spcBef>
              <a:spcAft>
                <a:spcPts val="0"/>
              </a:spcAft>
              <a:buClr>
                <a:schemeClr val="lt1"/>
              </a:buClr>
              <a:buSzPct val="100000"/>
              <a:buNone/>
            </a:pPr>
            <a:endParaRPr lang="en-GB" sz="1400" dirty="0">
              <a:solidFill>
                <a:schemeClr val="lt1"/>
              </a:solidFill>
            </a:endParaRPr>
          </a:p>
          <a:p>
            <a:pPr marL="457200" lvl="1" indent="0" algn="l" rtl="0">
              <a:spcBef>
                <a:spcPts val="392"/>
              </a:spcBef>
              <a:spcAft>
                <a:spcPts val="0"/>
              </a:spcAft>
              <a:buClr>
                <a:schemeClr val="lt1"/>
              </a:buClr>
              <a:buSzPct val="100000"/>
              <a:buNone/>
            </a:pPr>
            <a:r>
              <a:rPr lang="en-GB" sz="1400" dirty="0">
                <a:solidFill>
                  <a:schemeClr val="lt1"/>
                </a:solidFill>
              </a:rPr>
              <a:t>These assessments are mirrored throughout the year groups so children are more than familiar with the process.</a:t>
            </a:r>
            <a:endParaRPr dirty="0">
              <a:solidFill>
                <a:schemeClr val="lt1"/>
              </a:solidFill>
            </a:endParaRPr>
          </a:p>
          <a:p>
            <a:pPr marL="342900" lvl="0" indent="-200660" algn="l" rtl="0">
              <a:spcBef>
                <a:spcPts val="448"/>
              </a:spcBef>
              <a:spcAft>
                <a:spcPts val="0"/>
              </a:spcAft>
              <a:buClr>
                <a:schemeClr val="dk1"/>
              </a:buClr>
              <a:buSzPct val="100000"/>
              <a:buNone/>
            </a:pPr>
            <a:endParaRPr dirty="0">
              <a:solidFill>
                <a:schemeClr val="lt1"/>
              </a:solidFill>
            </a:endParaRP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247"/>
        <p:cNvGrpSpPr/>
        <p:nvPr/>
      </p:nvGrpSpPr>
      <p:grpSpPr>
        <a:xfrm>
          <a:off x="0" y="0"/>
          <a:ext cx="0" cy="0"/>
          <a:chOff x="0" y="0"/>
          <a:chExt cx="0" cy="0"/>
        </a:xfrm>
      </p:grpSpPr>
      <p:sp>
        <p:nvSpPr>
          <p:cNvPr id="248" name="Google Shape;248;p21"/>
          <p:cNvSpPr txBox="1">
            <a:spLocks noGrp="1"/>
          </p:cNvSpPr>
          <p:nvPr>
            <p:ph type="title"/>
          </p:nvPr>
        </p:nvSpPr>
        <p:spPr>
          <a:xfrm>
            <a:off x="1534838" y="274638"/>
            <a:ext cx="7151962" cy="922114"/>
          </a:xfrm>
          <a:prstGeom prst="rect">
            <a:avLst/>
          </a:prstGeom>
          <a:noFill/>
          <a:ln>
            <a:noFill/>
          </a:ln>
        </p:spPr>
        <p:txBody>
          <a:bodyPr spcFirstLastPara="1" wrap="square" lIns="91425" tIns="45700" rIns="91425" bIns="45700" anchor="ctr" anchorCtr="0">
            <a:noAutofit/>
          </a:bodyPr>
          <a:lstStyle/>
          <a:p>
            <a:pPr marL="0" lvl="0" indent="0" algn="ctr" rtl="0">
              <a:spcBef>
                <a:spcPts val="0"/>
              </a:spcBef>
              <a:spcAft>
                <a:spcPts val="0"/>
              </a:spcAft>
              <a:buClr>
                <a:schemeClr val="dk1"/>
              </a:buClr>
              <a:buSzPts val="3200"/>
              <a:buFont typeface="Calibri"/>
              <a:buNone/>
            </a:pPr>
            <a:r>
              <a:rPr lang="en-GB" sz="3200" dirty="0"/>
              <a:t>Sample KS1 maths arithmetic questions</a:t>
            </a:r>
            <a:endParaRPr dirty="0"/>
          </a:p>
        </p:txBody>
      </p:sp>
      <p:sp>
        <p:nvSpPr>
          <p:cNvPr id="249" name="Google Shape;249;p21"/>
          <p:cNvSpPr txBox="1">
            <a:spLocks noGrp="1"/>
          </p:cNvSpPr>
          <p:nvPr>
            <p:ph type="body" idx="1"/>
          </p:nvPr>
        </p:nvSpPr>
        <p:spPr>
          <a:xfrm>
            <a:off x="557558" y="1844824"/>
            <a:ext cx="1954560" cy="964703"/>
          </a:xfrm>
          <a:prstGeom prst="rect">
            <a:avLst/>
          </a:prstGeom>
          <a:noFill/>
          <a:ln>
            <a:noFill/>
          </a:ln>
        </p:spPr>
        <p:txBody>
          <a:bodyPr spcFirstLastPara="1" wrap="square" lIns="91425" tIns="45700" rIns="91425" bIns="45700" anchor="t" anchorCtr="0">
            <a:normAutofit fontScale="32500" lnSpcReduction="20000"/>
          </a:bodyPr>
          <a:lstStyle/>
          <a:p>
            <a:pPr marL="342900" lvl="0" indent="-276860" algn="l" rtl="0">
              <a:spcBef>
                <a:spcPts val="0"/>
              </a:spcBef>
              <a:spcAft>
                <a:spcPts val="0"/>
              </a:spcAft>
              <a:buClr>
                <a:schemeClr val="dk1"/>
              </a:buClr>
              <a:buSzPct val="100000"/>
              <a:buNone/>
            </a:pPr>
            <a:endParaRPr dirty="0"/>
          </a:p>
          <a:p>
            <a:pPr marL="0" lvl="0" indent="0" algn="l" rtl="0">
              <a:spcBef>
                <a:spcPts val="559"/>
              </a:spcBef>
              <a:spcAft>
                <a:spcPts val="0"/>
              </a:spcAft>
              <a:buClr>
                <a:schemeClr val="dk1"/>
              </a:buClr>
              <a:buSzPct val="100000"/>
              <a:buNone/>
            </a:pPr>
            <a:r>
              <a:rPr lang="en-GB" sz="8600" b="1" dirty="0"/>
              <a:t>3 x 5 =</a:t>
            </a:r>
            <a:r>
              <a:rPr lang="en-GB" dirty="0"/>
              <a:t>		</a:t>
            </a:r>
            <a:endParaRPr dirty="0"/>
          </a:p>
          <a:p>
            <a:pPr marL="0" lvl="0" indent="0" algn="l" rtl="0">
              <a:spcBef>
                <a:spcPts val="208"/>
              </a:spcBef>
              <a:spcAft>
                <a:spcPts val="0"/>
              </a:spcAft>
              <a:buClr>
                <a:schemeClr val="dk1"/>
              </a:buClr>
              <a:buSzPct val="100000"/>
              <a:buNone/>
            </a:pPr>
            <a:endParaRPr dirty="0"/>
          </a:p>
        </p:txBody>
      </p:sp>
      <p:sp>
        <p:nvSpPr>
          <p:cNvPr id="250" name="Google Shape;250;p21"/>
          <p:cNvSpPr txBox="1"/>
          <p:nvPr/>
        </p:nvSpPr>
        <p:spPr>
          <a:xfrm>
            <a:off x="2101030" y="3138714"/>
            <a:ext cx="2668738" cy="964703"/>
          </a:xfrm>
          <a:prstGeom prst="rect">
            <a:avLst/>
          </a:prstGeom>
          <a:noFill/>
          <a:ln>
            <a:noFill/>
          </a:ln>
        </p:spPr>
        <p:txBody>
          <a:bodyPr spcFirstLastPara="1" wrap="square" lIns="91425" tIns="45700" rIns="91425" bIns="45700" anchor="t" anchorCtr="0">
            <a:normAutofit fontScale="25000" lnSpcReduction="20000"/>
          </a:bodyPr>
          <a:lstStyle/>
          <a:p>
            <a:pPr marL="342900" marR="0" lvl="0" indent="-292100" algn="l" rtl="0">
              <a:spcBef>
                <a:spcPts val="0"/>
              </a:spcBef>
              <a:spcAft>
                <a:spcPts val="0"/>
              </a:spcAft>
              <a:buClr>
                <a:schemeClr val="dk1"/>
              </a:buClr>
              <a:buSzPct val="100000"/>
              <a:buFont typeface="Arial"/>
              <a:buNone/>
            </a:pPr>
            <a:endParaRPr sz="3200" dirty="0">
              <a:solidFill>
                <a:schemeClr val="dk1"/>
              </a:solidFill>
              <a:latin typeface="Calibri"/>
              <a:ea typeface="Calibri"/>
              <a:cs typeface="Calibri"/>
              <a:sym typeface="Calibri"/>
            </a:endParaRPr>
          </a:p>
          <a:p>
            <a:pPr marL="342900" marR="0" lvl="0" indent="-292100" algn="l" rtl="0">
              <a:spcBef>
                <a:spcPts val="160"/>
              </a:spcBef>
              <a:spcAft>
                <a:spcPts val="0"/>
              </a:spcAft>
              <a:buClr>
                <a:schemeClr val="dk1"/>
              </a:buClr>
              <a:buSzPct val="100000"/>
              <a:buFont typeface="Arial"/>
              <a:buNone/>
            </a:pPr>
            <a:endParaRPr sz="3200" dirty="0">
              <a:solidFill>
                <a:schemeClr val="dk1"/>
              </a:solidFill>
              <a:latin typeface="Calibri"/>
              <a:ea typeface="Calibri"/>
              <a:cs typeface="Calibri"/>
              <a:sym typeface="Calibri"/>
            </a:endParaRPr>
          </a:p>
          <a:p>
            <a:pPr marL="0" marR="0" lvl="0" indent="0" algn="l" rtl="0">
              <a:spcBef>
                <a:spcPts val="560"/>
              </a:spcBef>
              <a:spcAft>
                <a:spcPts val="0"/>
              </a:spcAft>
              <a:buClr>
                <a:schemeClr val="dk1"/>
              </a:buClr>
              <a:buSzPct val="100000"/>
              <a:buFont typeface="Arial"/>
              <a:buNone/>
            </a:pPr>
            <a:r>
              <a:rPr lang="en-GB" sz="11200" b="1" dirty="0">
                <a:solidFill>
                  <a:schemeClr val="dk1"/>
                </a:solidFill>
                <a:latin typeface="Calibri"/>
                <a:ea typeface="Calibri"/>
                <a:cs typeface="Calibri"/>
                <a:sym typeface="Calibri"/>
              </a:rPr>
              <a:t>10 x 4 =</a:t>
            </a:r>
            <a:r>
              <a:rPr lang="en-GB" sz="9600" b="1" dirty="0">
                <a:solidFill>
                  <a:schemeClr val="dk1"/>
                </a:solidFill>
                <a:latin typeface="Calibri"/>
                <a:ea typeface="Calibri"/>
                <a:cs typeface="Calibri"/>
                <a:sym typeface="Calibri"/>
              </a:rPr>
              <a:t>	</a:t>
            </a:r>
            <a:endParaRPr dirty="0"/>
          </a:p>
          <a:p>
            <a:pPr marL="0" marR="0" lvl="0" indent="0" algn="l" rtl="0">
              <a:spcBef>
                <a:spcPts val="160"/>
              </a:spcBef>
              <a:spcAft>
                <a:spcPts val="0"/>
              </a:spcAft>
              <a:buClr>
                <a:schemeClr val="dk1"/>
              </a:buClr>
              <a:buSzPct val="100000"/>
              <a:buFont typeface="Arial"/>
              <a:buNone/>
            </a:pPr>
            <a:r>
              <a:rPr lang="en-GB" sz="3200" dirty="0">
                <a:solidFill>
                  <a:schemeClr val="dk1"/>
                </a:solidFill>
                <a:latin typeface="Calibri"/>
                <a:ea typeface="Calibri"/>
                <a:cs typeface="Calibri"/>
                <a:sym typeface="Calibri"/>
              </a:rPr>
              <a:t>		</a:t>
            </a:r>
            <a:endParaRPr dirty="0"/>
          </a:p>
          <a:p>
            <a:pPr marL="0" marR="0" lvl="0" indent="0" algn="l" rtl="0">
              <a:spcBef>
                <a:spcPts val="160"/>
              </a:spcBef>
              <a:spcAft>
                <a:spcPts val="0"/>
              </a:spcAft>
              <a:buClr>
                <a:schemeClr val="dk1"/>
              </a:buClr>
              <a:buSzPct val="100000"/>
              <a:buFont typeface="Arial"/>
              <a:buNone/>
            </a:pPr>
            <a:endParaRPr sz="3200" dirty="0">
              <a:solidFill>
                <a:schemeClr val="dk1"/>
              </a:solidFill>
              <a:latin typeface="Calibri"/>
              <a:ea typeface="Calibri"/>
              <a:cs typeface="Calibri"/>
              <a:sym typeface="Calibri"/>
            </a:endParaRPr>
          </a:p>
        </p:txBody>
      </p:sp>
      <p:sp>
        <p:nvSpPr>
          <p:cNvPr id="251" name="Google Shape;251;p21"/>
          <p:cNvSpPr/>
          <p:nvPr/>
        </p:nvSpPr>
        <p:spPr>
          <a:xfrm>
            <a:off x="1187624" y="4356973"/>
            <a:ext cx="4572000" cy="800219"/>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endParaRPr sz="1800" dirty="0">
              <a:solidFill>
                <a:schemeClr val="dk1"/>
              </a:solidFill>
              <a:latin typeface="Calibri"/>
              <a:ea typeface="Calibri"/>
              <a:cs typeface="Calibri"/>
              <a:sym typeface="Calibri"/>
            </a:endParaRPr>
          </a:p>
          <a:p>
            <a:pPr marL="0" marR="0" lvl="0" indent="0" algn="l" rtl="0">
              <a:spcBef>
                <a:spcPts val="0"/>
              </a:spcBef>
              <a:spcAft>
                <a:spcPts val="0"/>
              </a:spcAft>
              <a:buNone/>
            </a:pPr>
            <a:r>
              <a:rPr lang="en-GB" sz="2800" b="1" dirty="0">
                <a:solidFill>
                  <a:schemeClr val="dk1"/>
                </a:solidFill>
                <a:latin typeface="Calibri"/>
                <a:ea typeface="Calibri"/>
                <a:cs typeface="Calibri"/>
                <a:sym typeface="Calibri"/>
              </a:rPr>
              <a:t>10 + 60 + 20 =	</a:t>
            </a:r>
            <a:endParaRPr dirty="0"/>
          </a:p>
        </p:txBody>
      </p:sp>
      <p:sp>
        <p:nvSpPr>
          <p:cNvPr id="252" name="Google Shape;252;p21"/>
          <p:cNvSpPr/>
          <p:nvPr/>
        </p:nvSpPr>
        <p:spPr>
          <a:xfrm>
            <a:off x="2483768" y="5301208"/>
            <a:ext cx="4572000" cy="800219"/>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endParaRPr sz="1800" dirty="0">
              <a:solidFill>
                <a:schemeClr val="dk1"/>
              </a:solidFill>
              <a:latin typeface="Calibri"/>
              <a:ea typeface="Calibri"/>
              <a:cs typeface="Calibri"/>
              <a:sym typeface="Calibri"/>
            </a:endParaRPr>
          </a:p>
          <a:p>
            <a:pPr marL="0" marR="0" lvl="0" indent="0" algn="l" rtl="0">
              <a:spcBef>
                <a:spcPts val="0"/>
              </a:spcBef>
              <a:spcAft>
                <a:spcPts val="0"/>
              </a:spcAft>
              <a:buNone/>
            </a:pPr>
            <a:r>
              <a:rPr lang="en-GB" sz="2800" b="1" dirty="0">
                <a:solidFill>
                  <a:schemeClr val="dk1"/>
                </a:solidFill>
                <a:latin typeface="Calibri"/>
                <a:ea typeface="Calibri"/>
                <a:cs typeface="Calibri"/>
                <a:sym typeface="Calibri"/>
              </a:rPr>
              <a:t>6 ÷ 2 =	</a:t>
            </a:r>
            <a:endParaRPr dirty="0"/>
          </a:p>
        </p:txBody>
      </p:sp>
      <p:sp>
        <p:nvSpPr>
          <p:cNvPr id="253" name="Google Shape;253;p21"/>
          <p:cNvSpPr/>
          <p:nvPr/>
        </p:nvSpPr>
        <p:spPr>
          <a:xfrm>
            <a:off x="197768" y="3556754"/>
            <a:ext cx="4572000" cy="64629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endParaRPr sz="1800" dirty="0">
              <a:solidFill>
                <a:schemeClr val="dk1"/>
              </a:solidFill>
              <a:latin typeface="Calibri"/>
              <a:ea typeface="Calibri"/>
              <a:cs typeface="Calibri"/>
              <a:sym typeface="Calibri"/>
            </a:endParaRPr>
          </a:p>
          <a:p>
            <a:pPr marL="0" marR="0" lvl="0" indent="0" algn="l" rtl="0">
              <a:spcBef>
                <a:spcPts val="0"/>
              </a:spcBef>
              <a:spcAft>
                <a:spcPts val="0"/>
              </a:spcAft>
              <a:buNone/>
            </a:pPr>
            <a:r>
              <a:rPr lang="en-GB" sz="1800" dirty="0">
                <a:solidFill>
                  <a:schemeClr val="dk1"/>
                </a:solidFill>
                <a:latin typeface="Calibri"/>
                <a:ea typeface="Calibri"/>
                <a:cs typeface="Calibri"/>
                <a:sym typeface="Calibri"/>
              </a:rPr>
              <a:t>	</a:t>
            </a:r>
            <a:endParaRPr dirty="0"/>
          </a:p>
        </p:txBody>
      </p:sp>
      <p:sp>
        <p:nvSpPr>
          <p:cNvPr id="254" name="Google Shape;254;p21"/>
          <p:cNvSpPr/>
          <p:nvPr/>
        </p:nvSpPr>
        <p:spPr>
          <a:xfrm>
            <a:off x="3005183" y="1841699"/>
            <a:ext cx="4572000" cy="800219"/>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endParaRPr sz="1800" dirty="0">
              <a:solidFill>
                <a:schemeClr val="dk1"/>
              </a:solidFill>
              <a:latin typeface="Calibri"/>
              <a:ea typeface="Calibri"/>
              <a:cs typeface="Calibri"/>
              <a:sym typeface="Calibri"/>
            </a:endParaRPr>
          </a:p>
          <a:p>
            <a:pPr marL="0" marR="0" lvl="0" indent="0" algn="l" rtl="0">
              <a:spcBef>
                <a:spcPts val="0"/>
              </a:spcBef>
              <a:spcAft>
                <a:spcPts val="0"/>
              </a:spcAft>
              <a:buNone/>
            </a:pPr>
            <a:r>
              <a:rPr lang="en-GB" sz="2800" b="1" dirty="0">
                <a:solidFill>
                  <a:schemeClr val="dk1"/>
                </a:solidFill>
                <a:latin typeface="Calibri"/>
                <a:ea typeface="Calibri"/>
                <a:cs typeface="Calibri"/>
                <a:sym typeface="Calibri"/>
              </a:rPr>
              <a:t>12 + 2 + 2 =</a:t>
            </a:r>
            <a:r>
              <a:rPr lang="en-GB" sz="1800" dirty="0">
                <a:solidFill>
                  <a:schemeClr val="dk1"/>
                </a:solidFill>
                <a:latin typeface="Calibri"/>
                <a:ea typeface="Calibri"/>
                <a:cs typeface="Calibri"/>
                <a:sym typeface="Calibri"/>
              </a:rPr>
              <a:t>		</a:t>
            </a:r>
            <a:endParaRPr dirty="0"/>
          </a:p>
        </p:txBody>
      </p:sp>
      <p:sp>
        <p:nvSpPr>
          <p:cNvPr id="257" name="Google Shape;257;p21"/>
          <p:cNvSpPr/>
          <p:nvPr/>
        </p:nvSpPr>
        <p:spPr>
          <a:xfrm>
            <a:off x="5364088" y="5745559"/>
            <a:ext cx="4572000" cy="800219"/>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endParaRPr sz="1800" dirty="0">
              <a:solidFill>
                <a:schemeClr val="dk1"/>
              </a:solidFill>
              <a:latin typeface="Calibri"/>
              <a:ea typeface="Calibri"/>
              <a:cs typeface="Calibri"/>
              <a:sym typeface="Calibri"/>
            </a:endParaRPr>
          </a:p>
          <a:p>
            <a:pPr marL="0" marR="0" lvl="0" indent="0" algn="l" rtl="0">
              <a:spcBef>
                <a:spcPts val="0"/>
              </a:spcBef>
              <a:spcAft>
                <a:spcPts val="0"/>
              </a:spcAft>
              <a:buNone/>
            </a:pPr>
            <a:r>
              <a:rPr lang="en-GB" sz="2800" b="1" dirty="0">
                <a:solidFill>
                  <a:schemeClr val="dk1"/>
                </a:solidFill>
                <a:latin typeface="Calibri"/>
                <a:ea typeface="Calibri"/>
                <a:cs typeface="Calibri"/>
                <a:sym typeface="Calibri"/>
              </a:rPr>
              <a:t>35 + 5 + 5 =</a:t>
            </a:r>
            <a:r>
              <a:rPr lang="en-GB" sz="1800" dirty="0">
                <a:solidFill>
                  <a:schemeClr val="dk1"/>
                </a:solidFill>
                <a:latin typeface="Calibri"/>
                <a:ea typeface="Calibri"/>
                <a:cs typeface="Calibri"/>
                <a:sym typeface="Calibri"/>
              </a:rPr>
              <a:t>	</a:t>
            </a:r>
            <a:endParaRPr dirty="0"/>
          </a:p>
        </p:txBody>
      </p:sp>
      <p:sp>
        <p:nvSpPr>
          <p:cNvPr id="258" name="Google Shape;258;p21"/>
          <p:cNvSpPr/>
          <p:nvPr/>
        </p:nvSpPr>
        <p:spPr>
          <a:xfrm>
            <a:off x="5759624" y="1995587"/>
            <a:ext cx="4572000" cy="800219"/>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endParaRPr sz="1800" dirty="0">
              <a:solidFill>
                <a:schemeClr val="dk1"/>
              </a:solidFill>
              <a:latin typeface="Calibri"/>
              <a:ea typeface="Calibri"/>
              <a:cs typeface="Calibri"/>
              <a:sym typeface="Calibri"/>
            </a:endParaRPr>
          </a:p>
          <a:p>
            <a:pPr marL="0" marR="0" lvl="0" indent="0" algn="l" rtl="0">
              <a:spcBef>
                <a:spcPts val="0"/>
              </a:spcBef>
              <a:spcAft>
                <a:spcPts val="0"/>
              </a:spcAft>
              <a:buNone/>
            </a:pPr>
            <a:r>
              <a:rPr lang="en-GB" sz="2800" b="1" dirty="0">
                <a:solidFill>
                  <a:schemeClr val="dk1"/>
                </a:solidFill>
                <a:latin typeface="Calibri"/>
                <a:ea typeface="Calibri"/>
                <a:cs typeface="Calibri"/>
                <a:sym typeface="Calibri"/>
              </a:rPr>
              <a:t>22 + 20 =	</a:t>
            </a:r>
            <a:endParaRPr dirty="0"/>
          </a:p>
        </p:txBody>
      </p:sp>
      <p:sp>
        <p:nvSpPr>
          <p:cNvPr id="259" name="Google Shape;259;p21"/>
          <p:cNvSpPr/>
          <p:nvPr/>
        </p:nvSpPr>
        <p:spPr>
          <a:xfrm>
            <a:off x="5110819" y="4635972"/>
            <a:ext cx="4572000" cy="800219"/>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endParaRPr sz="1800" dirty="0">
              <a:solidFill>
                <a:schemeClr val="dk1"/>
              </a:solidFill>
              <a:latin typeface="Calibri"/>
              <a:ea typeface="Calibri"/>
              <a:cs typeface="Calibri"/>
              <a:sym typeface="Calibri"/>
            </a:endParaRPr>
          </a:p>
          <a:p>
            <a:pPr marL="0" marR="0" lvl="0" indent="0" algn="l" rtl="0">
              <a:spcBef>
                <a:spcPts val="0"/>
              </a:spcBef>
              <a:spcAft>
                <a:spcPts val="0"/>
              </a:spcAft>
              <a:buNone/>
            </a:pPr>
            <a:r>
              <a:rPr lang="en-GB" sz="2800" b="1" dirty="0">
                <a:solidFill>
                  <a:schemeClr val="dk1"/>
                </a:solidFill>
                <a:latin typeface="Calibri"/>
                <a:ea typeface="Calibri"/>
                <a:cs typeface="Calibri"/>
                <a:sym typeface="Calibri"/>
              </a:rPr>
              <a:t>¼ of 28 =</a:t>
            </a:r>
            <a:r>
              <a:rPr lang="en-GB" sz="1800" dirty="0">
                <a:solidFill>
                  <a:schemeClr val="dk1"/>
                </a:solidFill>
                <a:latin typeface="Calibri"/>
                <a:ea typeface="Calibri"/>
                <a:cs typeface="Calibri"/>
                <a:sym typeface="Calibri"/>
              </a:rPr>
              <a:t>	</a:t>
            </a:r>
            <a:endParaRPr dirty="0"/>
          </a:p>
        </p:txBody>
      </p:sp>
      <p:sp>
        <p:nvSpPr>
          <p:cNvPr id="260" name="Google Shape;260;p21"/>
          <p:cNvSpPr/>
          <p:nvPr/>
        </p:nvSpPr>
        <p:spPr>
          <a:xfrm>
            <a:off x="5973935" y="3346286"/>
            <a:ext cx="4572000" cy="800219"/>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endParaRPr sz="1800" dirty="0">
              <a:solidFill>
                <a:schemeClr val="dk1"/>
              </a:solidFill>
              <a:latin typeface="Calibri"/>
              <a:ea typeface="Calibri"/>
              <a:cs typeface="Calibri"/>
              <a:sym typeface="Calibri"/>
            </a:endParaRPr>
          </a:p>
          <a:p>
            <a:pPr marL="0" marR="0" lvl="0" indent="0" algn="l" rtl="0">
              <a:spcBef>
                <a:spcPts val="0"/>
              </a:spcBef>
              <a:spcAft>
                <a:spcPts val="0"/>
              </a:spcAft>
              <a:buNone/>
            </a:pPr>
            <a:r>
              <a:rPr lang="en-GB" sz="2800" b="1" dirty="0">
                <a:solidFill>
                  <a:schemeClr val="dk1"/>
                </a:solidFill>
                <a:latin typeface="Calibri"/>
                <a:ea typeface="Calibri"/>
                <a:cs typeface="Calibri"/>
                <a:sym typeface="Calibri"/>
              </a:rPr>
              <a:t>79 – 6 =</a:t>
            </a:r>
            <a:r>
              <a:rPr lang="en-GB" sz="1800" dirty="0">
                <a:solidFill>
                  <a:schemeClr val="dk1"/>
                </a:solidFill>
                <a:latin typeface="Calibri"/>
                <a:ea typeface="Calibri"/>
                <a:cs typeface="Calibri"/>
                <a:sym typeface="Calibri"/>
              </a:rPr>
              <a:t>	</a:t>
            </a:r>
            <a:endParaRPr dirty="0"/>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266"/>
        <p:cNvGrpSpPr/>
        <p:nvPr/>
      </p:nvGrpSpPr>
      <p:grpSpPr>
        <a:xfrm>
          <a:off x="0" y="0"/>
          <a:ext cx="0" cy="0"/>
          <a:chOff x="0" y="0"/>
          <a:chExt cx="0" cy="0"/>
        </a:xfrm>
      </p:grpSpPr>
      <p:sp>
        <p:nvSpPr>
          <p:cNvPr id="267" name="Google Shape;267;p22"/>
          <p:cNvSpPr/>
          <p:nvPr/>
        </p:nvSpPr>
        <p:spPr>
          <a:xfrm>
            <a:off x="611560" y="1388725"/>
            <a:ext cx="8064896" cy="4812119"/>
          </a:xfrm>
          <a:prstGeom prst="roundRect">
            <a:avLst>
              <a:gd name="adj" fmla="val 16667"/>
            </a:avLst>
          </a:prstGeom>
          <a:solidFill>
            <a:srgbClr val="00004E"/>
          </a:solidFill>
          <a:ln w="9525" cap="flat" cmpd="sng">
            <a:solidFill>
              <a:schemeClr val="dk1"/>
            </a:solidFill>
            <a:prstDash val="solid"/>
            <a:round/>
            <a:headEnd type="none" w="sm" len="sm"/>
            <a:tailEnd type="none" w="sm" len="sm"/>
          </a:ln>
        </p:spPr>
        <p:txBody>
          <a:bodyPr spcFirstLastPara="1" wrap="square" lIns="36575" tIns="36575" rIns="36575" bIns="36575"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269" name="Google Shape;269;p22"/>
          <p:cNvSpPr txBox="1">
            <a:spLocks noGrp="1"/>
          </p:cNvSpPr>
          <p:nvPr>
            <p:ph type="title"/>
          </p:nvPr>
        </p:nvSpPr>
        <p:spPr>
          <a:xfrm>
            <a:off x="1534838" y="274638"/>
            <a:ext cx="7151962" cy="1143000"/>
          </a:xfrm>
          <a:prstGeom prst="rect">
            <a:avLst/>
          </a:prstGeom>
          <a:noFill/>
          <a:ln>
            <a:noFill/>
          </a:ln>
        </p:spPr>
        <p:txBody>
          <a:bodyPr spcFirstLastPara="1" wrap="square" lIns="91425" tIns="45700" rIns="91425" bIns="45700" anchor="ctr" anchorCtr="0">
            <a:noAutofit/>
          </a:bodyPr>
          <a:lstStyle/>
          <a:p>
            <a:pPr marL="0" lvl="0" indent="0" algn="ctr" rtl="0">
              <a:spcBef>
                <a:spcPts val="0"/>
              </a:spcBef>
              <a:spcAft>
                <a:spcPts val="0"/>
              </a:spcAft>
              <a:buClr>
                <a:schemeClr val="dk1"/>
              </a:buClr>
              <a:buSzPts val="3200"/>
              <a:buFont typeface="Calibri"/>
              <a:buNone/>
            </a:pPr>
            <a:r>
              <a:rPr lang="en-GB" sz="3200" dirty="0"/>
              <a:t>Sample KS1 maths reasoning questions</a:t>
            </a:r>
            <a:endParaRPr dirty="0"/>
          </a:p>
        </p:txBody>
      </p:sp>
      <p:pic>
        <p:nvPicPr>
          <p:cNvPr id="2" name="Picture 1"/>
          <p:cNvPicPr>
            <a:picLocks noChangeAspect="1"/>
          </p:cNvPicPr>
          <p:nvPr/>
        </p:nvPicPr>
        <p:blipFill>
          <a:blip r:embed="rId3"/>
          <a:stretch>
            <a:fillRect/>
          </a:stretch>
        </p:blipFill>
        <p:spPr>
          <a:xfrm>
            <a:off x="1368361" y="1704403"/>
            <a:ext cx="2797845" cy="2111693"/>
          </a:xfrm>
          <a:prstGeom prst="rect">
            <a:avLst/>
          </a:prstGeom>
        </p:spPr>
      </p:pic>
      <p:pic>
        <p:nvPicPr>
          <p:cNvPr id="3" name="Picture 2"/>
          <p:cNvPicPr>
            <a:picLocks noChangeAspect="1"/>
          </p:cNvPicPr>
          <p:nvPr/>
        </p:nvPicPr>
        <p:blipFill>
          <a:blip r:embed="rId4"/>
          <a:stretch>
            <a:fillRect/>
          </a:stretch>
        </p:blipFill>
        <p:spPr>
          <a:xfrm>
            <a:off x="4403408" y="3537204"/>
            <a:ext cx="3469830" cy="2235961"/>
          </a:xfrm>
          <a:prstGeom prst="rect">
            <a:avLst/>
          </a:prstGeom>
        </p:spPr>
      </p:pic>
      <p:pic>
        <p:nvPicPr>
          <p:cNvPr id="4" name="Picture 3"/>
          <p:cNvPicPr>
            <a:picLocks noChangeAspect="1"/>
          </p:cNvPicPr>
          <p:nvPr/>
        </p:nvPicPr>
        <p:blipFill>
          <a:blip r:embed="rId5"/>
          <a:stretch>
            <a:fillRect/>
          </a:stretch>
        </p:blipFill>
        <p:spPr>
          <a:xfrm>
            <a:off x="4577588" y="1750675"/>
            <a:ext cx="3295650" cy="1562100"/>
          </a:xfrm>
          <a:prstGeom prst="rect">
            <a:avLst/>
          </a:prstGeom>
        </p:spPr>
      </p:pic>
      <p:pic>
        <p:nvPicPr>
          <p:cNvPr id="5" name="Picture 4"/>
          <p:cNvPicPr>
            <a:picLocks noChangeAspect="1"/>
          </p:cNvPicPr>
          <p:nvPr/>
        </p:nvPicPr>
        <p:blipFill>
          <a:blip r:embed="rId6"/>
          <a:stretch>
            <a:fillRect/>
          </a:stretch>
        </p:blipFill>
        <p:spPr>
          <a:xfrm>
            <a:off x="972139" y="4131774"/>
            <a:ext cx="3194067" cy="1178962"/>
          </a:xfrm>
          <a:prstGeom prst="rect">
            <a:avLst/>
          </a:prstGeom>
        </p:spPr>
      </p:pic>
    </p:spTree>
    <p:extLst>
      <p:ext uri="{BB962C8B-B14F-4D97-AF65-F5344CB8AC3E}">
        <p14:creationId xmlns:p14="http://schemas.microsoft.com/office/powerpoint/2010/main" val="308448760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266"/>
        <p:cNvGrpSpPr/>
        <p:nvPr/>
      </p:nvGrpSpPr>
      <p:grpSpPr>
        <a:xfrm>
          <a:off x="0" y="0"/>
          <a:ext cx="0" cy="0"/>
          <a:chOff x="0" y="0"/>
          <a:chExt cx="0" cy="0"/>
        </a:xfrm>
      </p:grpSpPr>
      <p:sp>
        <p:nvSpPr>
          <p:cNvPr id="267" name="Google Shape;267;p22"/>
          <p:cNvSpPr/>
          <p:nvPr/>
        </p:nvSpPr>
        <p:spPr>
          <a:xfrm>
            <a:off x="611560" y="1388725"/>
            <a:ext cx="8064896" cy="4812119"/>
          </a:xfrm>
          <a:prstGeom prst="roundRect">
            <a:avLst>
              <a:gd name="adj" fmla="val 16667"/>
            </a:avLst>
          </a:prstGeom>
          <a:solidFill>
            <a:srgbClr val="00004E"/>
          </a:solidFill>
          <a:ln w="9525" cap="flat" cmpd="sng">
            <a:solidFill>
              <a:schemeClr val="dk1"/>
            </a:solidFill>
            <a:prstDash val="solid"/>
            <a:round/>
            <a:headEnd type="none" w="sm" len="sm"/>
            <a:tailEnd type="none" w="sm" len="sm"/>
          </a:ln>
        </p:spPr>
        <p:txBody>
          <a:bodyPr spcFirstLastPara="1" wrap="square" lIns="36575" tIns="36575" rIns="36575" bIns="36575"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269" name="Google Shape;269;p22"/>
          <p:cNvSpPr txBox="1">
            <a:spLocks noGrp="1"/>
          </p:cNvSpPr>
          <p:nvPr>
            <p:ph type="title"/>
          </p:nvPr>
        </p:nvSpPr>
        <p:spPr>
          <a:xfrm>
            <a:off x="1534838" y="274638"/>
            <a:ext cx="7151962" cy="1143000"/>
          </a:xfrm>
          <a:prstGeom prst="rect">
            <a:avLst/>
          </a:prstGeom>
          <a:noFill/>
          <a:ln>
            <a:noFill/>
          </a:ln>
        </p:spPr>
        <p:txBody>
          <a:bodyPr spcFirstLastPara="1" wrap="square" lIns="91425" tIns="45700" rIns="91425" bIns="45700" anchor="ctr" anchorCtr="0">
            <a:noAutofit/>
          </a:bodyPr>
          <a:lstStyle/>
          <a:p>
            <a:pPr marL="0" lvl="0" indent="0" algn="ctr" rtl="0">
              <a:spcBef>
                <a:spcPts val="0"/>
              </a:spcBef>
              <a:spcAft>
                <a:spcPts val="0"/>
              </a:spcAft>
              <a:buClr>
                <a:schemeClr val="dk1"/>
              </a:buClr>
              <a:buSzPts val="3200"/>
              <a:buFont typeface="Calibri"/>
              <a:buNone/>
            </a:pPr>
            <a:r>
              <a:rPr lang="en-GB" sz="3200" dirty="0"/>
              <a:t>Sample KS1 maths reasoning questions</a:t>
            </a:r>
            <a:endParaRPr dirty="0"/>
          </a:p>
        </p:txBody>
      </p:sp>
      <p:pic>
        <p:nvPicPr>
          <p:cNvPr id="4" name="Picture 3"/>
          <p:cNvPicPr>
            <a:picLocks noChangeAspect="1"/>
          </p:cNvPicPr>
          <p:nvPr/>
        </p:nvPicPr>
        <p:blipFill>
          <a:blip r:embed="rId3"/>
          <a:stretch>
            <a:fillRect/>
          </a:stretch>
        </p:blipFill>
        <p:spPr>
          <a:xfrm>
            <a:off x="1064514" y="1670806"/>
            <a:ext cx="3483102" cy="4276870"/>
          </a:xfrm>
          <a:prstGeom prst="rect">
            <a:avLst/>
          </a:prstGeom>
        </p:spPr>
      </p:pic>
      <p:pic>
        <p:nvPicPr>
          <p:cNvPr id="5" name="Picture 4"/>
          <p:cNvPicPr>
            <a:picLocks noChangeAspect="1"/>
          </p:cNvPicPr>
          <p:nvPr/>
        </p:nvPicPr>
        <p:blipFill>
          <a:blip r:embed="rId4"/>
          <a:stretch>
            <a:fillRect/>
          </a:stretch>
        </p:blipFill>
        <p:spPr>
          <a:xfrm>
            <a:off x="4898108" y="1696799"/>
            <a:ext cx="3235180" cy="4250877"/>
          </a:xfrm>
          <a:prstGeom prst="rect">
            <a:avLst/>
          </a:prstGeom>
        </p:spPr>
      </p:pic>
    </p:spTree>
    <p:extLst>
      <p:ext uri="{BB962C8B-B14F-4D97-AF65-F5344CB8AC3E}">
        <p14:creationId xmlns:p14="http://schemas.microsoft.com/office/powerpoint/2010/main" val="21710296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247"/>
        <p:cNvGrpSpPr/>
        <p:nvPr/>
      </p:nvGrpSpPr>
      <p:grpSpPr>
        <a:xfrm>
          <a:off x="0" y="0"/>
          <a:ext cx="0" cy="0"/>
          <a:chOff x="0" y="0"/>
          <a:chExt cx="0" cy="0"/>
        </a:xfrm>
      </p:grpSpPr>
      <p:sp>
        <p:nvSpPr>
          <p:cNvPr id="248" name="Google Shape;248;p21"/>
          <p:cNvSpPr txBox="1">
            <a:spLocks noGrp="1"/>
          </p:cNvSpPr>
          <p:nvPr>
            <p:ph type="title"/>
          </p:nvPr>
        </p:nvSpPr>
        <p:spPr>
          <a:xfrm>
            <a:off x="1534838" y="274638"/>
            <a:ext cx="7151962" cy="922114"/>
          </a:xfrm>
          <a:prstGeom prst="rect">
            <a:avLst/>
          </a:prstGeom>
          <a:noFill/>
          <a:ln>
            <a:noFill/>
          </a:ln>
        </p:spPr>
        <p:txBody>
          <a:bodyPr spcFirstLastPara="1" wrap="square" lIns="91425" tIns="45700" rIns="91425" bIns="45700" anchor="ctr" anchorCtr="0">
            <a:noAutofit/>
          </a:bodyPr>
          <a:lstStyle/>
          <a:p>
            <a:pPr marL="0" lvl="0" indent="0" algn="ctr" rtl="0">
              <a:spcBef>
                <a:spcPts val="0"/>
              </a:spcBef>
              <a:spcAft>
                <a:spcPts val="0"/>
              </a:spcAft>
              <a:buClr>
                <a:schemeClr val="dk1"/>
              </a:buClr>
              <a:buSzPts val="3200"/>
              <a:buFont typeface="Calibri"/>
              <a:buNone/>
            </a:pPr>
            <a:r>
              <a:rPr lang="en-GB" sz="3200"/>
              <a:t>Sample KS2 maths arithmetic questions</a:t>
            </a:r>
            <a:endParaRPr/>
          </a:p>
        </p:txBody>
      </p:sp>
      <p:sp>
        <p:nvSpPr>
          <p:cNvPr id="249" name="Google Shape;249;p21"/>
          <p:cNvSpPr txBox="1">
            <a:spLocks noGrp="1"/>
          </p:cNvSpPr>
          <p:nvPr>
            <p:ph type="body" idx="1"/>
          </p:nvPr>
        </p:nvSpPr>
        <p:spPr>
          <a:xfrm>
            <a:off x="557558" y="1844824"/>
            <a:ext cx="1954560" cy="964703"/>
          </a:xfrm>
          <a:prstGeom prst="rect">
            <a:avLst/>
          </a:prstGeom>
          <a:noFill/>
          <a:ln>
            <a:noFill/>
          </a:ln>
        </p:spPr>
        <p:txBody>
          <a:bodyPr spcFirstLastPara="1" wrap="square" lIns="91425" tIns="45700" rIns="91425" bIns="45700" anchor="t" anchorCtr="0">
            <a:normAutofit fontScale="32500" lnSpcReduction="20000"/>
          </a:bodyPr>
          <a:lstStyle/>
          <a:p>
            <a:pPr marL="342900" lvl="0" indent="-276860" algn="l" rtl="0">
              <a:spcBef>
                <a:spcPts val="0"/>
              </a:spcBef>
              <a:spcAft>
                <a:spcPts val="0"/>
              </a:spcAft>
              <a:buClr>
                <a:schemeClr val="dk1"/>
              </a:buClr>
              <a:buSzPct val="100000"/>
              <a:buNone/>
            </a:pPr>
            <a:endParaRPr/>
          </a:p>
          <a:p>
            <a:pPr marL="0" lvl="0" indent="0" algn="l" rtl="0">
              <a:spcBef>
                <a:spcPts val="559"/>
              </a:spcBef>
              <a:spcAft>
                <a:spcPts val="0"/>
              </a:spcAft>
              <a:buClr>
                <a:schemeClr val="dk1"/>
              </a:buClr>
              <a:buSzPct val="100000"/>
              <a:buNone/>
            </a:pPr>
            <a:r>
              <a:rPr lang="en-GB" sz="8600" b="1"/>
              <a:t>6.1 + 0.3 =</a:t>
            </a:r>
            <a:r>
              <a:rPr lang="en-GB"/>
              <a:t>		</a:t>
            </a:r>
            <a:endParaRPr/>
          </a:p>
          <a:p>
            <a:pPr marL="0" lvl="0" indent="0" algn="l" rtl="0">
              <a:spcBef>
                <a:spcPts val="208"/>
              </a:spcBef>
              <a:spcAft>
                <a:spcPts val="0"/>
              </a:spcAft>
              <a:buClr>
                <a:schemeClr val="dk1"/>
              </a:buClr>
              <a:buSzPct val="100000"/>
              <a:buNone/>
            </a:pPr>
            <a:endParaRPr/>
          </a:p>
        </p:txBody>
      </p:sp>
      <p:sp>
        <p:nvSpPr>
          <p:cNvPr id="250" name="Google Shape;250;p21"/>
          <p:cNvSpPr txBox="1"/>
          <p:nvPr/>
        </p:nvSpPr>
        <p:spPr>
          <a:xfrm>
            <a:off x="2101030" y="3138714"/>
            <a:ext cx="2668738" cy="964703"/>
          </a:xfrm>
          <a:prstGeom prst="rect">
            <a:avLst/>
          </a:prstGeom>
          <a:noFill/>
          <a:ln>
            <a:noFill/>
          </a:ln>
        </p:spPr>
        <p:txBody>
          <a:bodyPr spcFirstLastPara="1" wrap="square" lIns="91425" tIns="45700" rIns="91425" bIns="45700" anchor="t" anchorCtr="0">
            <a:normAutofit fontScale="25000" lnSpcReduction="20000"/>
          </a:bodyPr>
          <a:lstStyle/>
          <a:p>
            <a:pPr marL="342900" marR="0" lvl="0" indent="-292100" algn="l" rtl="0">
              <a:spcBef>
                <a:spcPts val="0"/>
              </a:spcBef>
              <a:spcAft>
                <a:spcPts val="0"/>
              </a:spcAft>
              <a:buClr>
                <a:schemeClr val="dk1"/>
              </a:buClr>
              <a:buSzPct val="100000"/>
              <a:buFont typeface="Arial"/>
              <a:buNone/>
            </a:pPr>
            <a:endParaRPr sz="3200">
              <a:solidFill>
                <a:schemeClr val="dk1"/>
              </a:solidFill>
              <a:latin typeface="Calibri"/>
              <a:ea typeface="Calibri"/>
              <a:cs typeface="Calibri"/>
              <a:sym typeface="Calibri"/>
            </a:endParaRPr>
          </a:p>
          <a:p>
            <a:pPr marL="342900" marR="0" lvl="0" indent="-292100" algn="l" rtl="0">
              <a:spcBef>
                <a:spcPts val="160"/>
              </a:spcBef>
              <a:spcAft>
                <a:spcPts val="0"/>
              </a:spcAft>
              <a:buClr>
                <a:schemeClr val="dk1"/>
              </a:buClr>
              <a:buSzPct val="100000"/>
              <a:buFont typeface="Arial"/>
              <a:buNone/>
            </a:pPr>
            <a:endParaRPr sz="3200">
              <a:solidFill>
                <a:schemeClr val="dk1"/>
              </a:solidFill>
              <a:latin typeface="Calibri"/>
              <a:ea typeface="Calibri"/>
              <a:cs typeface="Calibri"/>
              <a:sym typeface="Calibri"/>
            </a:endParaRPr>
          </a:p>
          <a:p>
            <a:pPr marL="0" marR="0" lvl="0" indent="0" algn="l" rtl="0">
              <a:spcBef>
                <a:spcPts val="560"/>
              </a:spcBef>
              <a:spcAft>
                <a:spcPts val="0"/>
              </a:spcAft>
              <a:buClr>
                <a:schemeClr val="dk1"/>
              </a:buClr>
              <a:buSzPct val="100000"/>
              <a:buFont typeface="Arial"/>
              <a:buNone/>
            </a:pPr>
            <a:r>
              <a:rPr lang="en-GB" sz="11200" b="1">
                <a:solidFill>
                  <a:schemeClr val="dk1"/>
                </a:solidFill>
                <a:latin typeface="Calibri"/>
                <a:ea typeface="Calibri"/>
                <a:cs typeface="Calibri"/>
                <a:sym typeface="Calibri"/>
              </a:rPr>
              <a:t>1,034 + 586 =</a:t>
            </a:r>
            <a:r>
              <a:rPr lang="en-GB" sz="9600" b="1">
                <a:solidFill>
                  <a:schemeClr val="dk1"/>
                </a:solidFill>
                <a:latin typeface="Calibri"/>
                <a:ea typeface="Calibri"/>
                <a:cs typeface="Calibri"/>
                <a:sym typeface="Calibri"/>
              </a:rPr>
              <a:t>	</a:t>
            </a:r>
            <a:endParaRPr/>
          </a:p>
          <a:p>
            <a:pPr marL="0" marR="0" lvl="0" indent="0" algn="l" rtl="0">
              <a:spcBef>
                <a:spcPts val="160"/>
              </a:spcBef>
              <a:spcAft>
                <a:spcPts val="0"/>
              </a:spcAft>
              <a:buClr>
                <a:schemeClr val="dk1"/>
              </a:buClr>
              <a:buSzPct val="100000"/>
              <a:buFont typeface="Arial"/>
              <a:buNone/>
            </a:pPr>
            <a:r>
              <a:rPr lang="en-GB" sz="3200">
                <a:solidFill>
                  <a:schemeClr val="dk1"/>
                </a:solidFill>
                <a:latin typeface="Calibri"/>
                <a:ea typeface="Calibri"/>
                <a:cs typeface="Calibri"/>
                <a:sym typeface="Calibri"/>
              </a:rPr>
              <a:t>		</a:t>
            </a:r>
            <a:endParaRPr/>
          </a:p>
          <a:p>
            <a:pPr marL="0" marR="0" lvl="0" indent="0" algn="l" rtl="0">
              <a:spcBef>
                <a:spcPts val="160"/>
              </a:spcBef>
              <a:spcAft>
                <a:spcPts val="0"/>
              </a:spcAft>
              <a:buClr>
                <a:schemeClr val="dk1"/>
              </a:buClr>
              <a:buSzPct val="100000"/>
              <a:buFont typeface="Arial"/>
              <a:buNone/>
            </a:pPr>
            <a:endParaRPr sz="3200">
              <a:solidFill>
                <a:schemeClr val="dk1"/>
              </a:solidFill>
              <a:latin typeface="Calibri"/>
              <a:ea typeface="Calibri"/>
              <a:cs typeface="Calibri"/>
              <a:sym typeface="Calibri"/>
            </a:endParaRPr>
          </a:p>
        </p:txBody>
      </p:sp>
      <p:sp>
        <p:nvSpPr>
          <p:cNvPr id="251" name="Google Shape;251;p21"/>
          <p:cNvSpPr/>
          <p:nvPr/>
        </p:nvSpPr>
        <p:spPr>
          <a:xfrm>
            <a:off x="1187624" y="4356973"/>
            <a:ext cx="4572000" cy="800219"/>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a:p>
            <a:pPr marL="0" marR="0" lvl="0" indent="0" algn="l" rtl="0">
              <a:spcBef>
                <a:spcPts val="0"/>
              </a:spcBef>
              <a:spcAft>
                <a:spcPts val="0"/>
              </a:spcAft>
              <a:buNone/>
            </a:pPr>
            <a:r>
              <a:rPr lang="en-GB" sz="2800" b="1">
                <a:solidFill>
                  <a:schemeClr val="dk1"/>
                </a:solidFill>
                <a:latin typeface="Calibri"/>
                <a:ea typeface="Calibri"/>
                <a:cs typeface="Calibri"/>
                <a:sym typeface="Calibri"/>
              </a:rPr>
              <a:t>24 × 3 =	</a:t>
            </a:r>
            <a:endParaRPr/>
          </a:p>
        </p:txBody>
      </p:sp>
      <p:sp>
        <p:nvSpPr>
          <p:cNvPr id="252" name="Google Shape;252;p21"/>
          <p:cNvSpPr/>
          <p:nvPr/>
        </p:nvSpPr>
        <p:spPr>
          <a:xfrm>
            <a:off x="2483768" y="5301208"/>
            <a:ext cx="4572000" cy="800219"/>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a:p>
            <a:pPr marL="0" marR="0" lvl="0" indent="0" algn="l" rtl="0">
              <a:spcBef>
                <a:spcPts val="0"/>
              </a:spcBef>
              <a:spcAft>
                <a:spcPts val="0"/>
              </a:spcAft>
              <a:buNone/>
            </a:pPr>
            <a:r>
              <a:rPr lang="en-GB" sz="2800" b="1">
                <a:solidFill>
                  <a:schemeClr val="dk1"/>
                </a:solidFill>
                <a:latin typeface="Calibri"/>
                <a:ea typeface="Calibri"/>
                <a:cs typeface="Calibri"/>
                <a:sym typeface="Calibri"/>
              </a:rPr>
              <a:t>48 ÷ 6 =	</a:t>
            </a:r>
            <a:endParaRPr/>
          </a:p>
        </p:txBody>
      </p:sp>
      <p:sp>
        <p:nvSpPr>
          <p:cNvPr id="253" name="Google Shape;253;p21"/>
          <p:cNvSpPr/>
          <p:nvPr/>
        </p:nvSpPr>
        <p:spPr>
          <a:xfrm>
            <a:off x="197768" y="3556754"/>
            <a:ext cx="4572000" cy="800219"/>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a:p>
            <a:pPr marL="0" marR="0" lvl="0" indent="0" algn="l" rtl="0">
              <a:spcBef>
                <a:spcPts val="0"/>
              </a:spcBef>
              <a:spcAft>
                <a:spcPts val="0"/>
              </a:spcAft>
              <a:buNone/>
            </a:pPr>
            <a:r>
              <a:rPr lang="en-GB" sz="2800" b="1">
                <a:solidFill>
                  <a:schemeClr val="dk1"/>
                </a:solidFill>
                <a:latin typeface="Calibri"/>
                <a:ea typeface="Calibri"/>
                <a:cs typeface="Calibri"/>
                <a:sym typeface="Calibri"/>
              </a:rPr>
              <a:t>2.5 + 0.05 =</a:t>
            </a:r>
            <a:r>
              <a:rPr lang="en-GB" sz="1800">
                <a:solidFill>
                  <a:schemeClr val="dk1"/>
                </a:solidFill>
                <a:latin typeface="Calibri"/>
                <a:ea typeface="Calibri"/>
                <a:cs typeface="Calibri"/>
                <a:sym typeface="Calibri"/>
              </a:rPr>
              <a:t>	</a:t>
            </a:r>
            <a:endParaRPr/>
          </a:p>
        </p:txBody>
      </p:sp>
      <p:sp>
        <p:nvSpPr>
          <p:cNvPr id="254" name="Google Shape;254;p21"/>
          <p:cNvSpPr/>
          <p:nvPr/>
        </p:nvSpPr>
        <p:spPr>
          <a:xfrm>
            <a:off x="3005183" y="1841699"/>
            <a:ext cx="4572000" cy="800219"/>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a:p>
            <a:pPr marL="0" marR="0" lvl="0" indent="0" algn="l" rtl="0">
              <a:spcBef>
                <a:spcPts val="0"/>
              </a:spcBef>
              <a:spcAft>
                <a:spcPts val="0"/>
              </a:spcAft>
              <a:buNone/>
            </a:pPr>
            <a:r>
              <a:rPr lang="en-GB" sz="2800" b="1">
                <a:solidFill>
                  <a:schemeClr val="dk1"/>
                </a:solidFill>
                <a:latin typeface="Calibri"/>
                <a:ea typeface="Calibri"/>
                <a:cs typeface="Calibri"/>
                <a:sym typeface="Calibri"/>
              </a:rPr>
              <a:t>5 × 4 × 7 =</a:t>
            </a:r>
            <a:r>
              <a:rPr lang="en-GB" sz="1800">
                <a:solidFill>
                  <a:schemeClr val="dk1"/>
                </a:solidFill>
                <a:latin typeface="Calibri"/>
                <a:ea typeface="Calibri"/>
                <a:cs typeface="Calibri"/>
                <a:sym typeface="Calibri"/>
              </a:rPr>
              <a:t>		</a:t>
            </a:r>
            <a:endParaRPr/>
          </a:p>
        </p:txBody>
      </p:sp>
      <p:pic>
        <p:nvPicPr>
          <p:cNvPr id="255" name="Google Shape;255;p21"/>
          <p:cNvPicPr preferRelativeResize="0"/>
          <p:nvPr/>
        </p:nvPicPr>
        <p:blipFill rotWithShape="1">
          <a:blip r:embed="rId3">
            <a:alphaModFix/>
          </a:blip>
          <a:srcRect l="17813" t="54300" r="69437" b="32320"/>
          <a:stretch/>
        </p:blipFill>
        <p:spPr>
          <a:xfrm>
            <a:off x="5759624" y="3956863"/>
            <a:ext cx="1554480" cy="1019532"/>
          </a:xfrm>
          <a:prstGeom prst="rect">
            <a:avLst/>
          </a:prstGeom>
          <a:noFill/>
          <a:ln>
            <a:noFill/>
          </a:ln>
        </p:spPr>
      </p:pic>
      <p:sp>
        <p:nvSpPr>
          <p:cNvPr id="256" name="Google Shape;256;p21"/>
          <p:cNvSpPr/>
          <p:nvPr/>
        </p:nvSpPr>
        <p:spPr>
          <a:xfrm>
            <a:off x="4502324" y="2638793"/>
            <a:ext cx="4572000" cy="800219"/>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a:p>
            <a:pPr marL="0" marR="0" lvl="0" indent="0" algn="l" rtl="0">
              <a:spcBef>
                <a:spcPts val="0"/>
              </a:spcBef>
              <a:spcAft>
                <a:spcPts val="0"/>
              </a:spcAft>
              <a:buNone/>
            </a:pPr>
            <a:r>
              <a:rPr lang="en-GB" sz="2800" b="1">
                <a:solidFill>
                  <a:schemeClr val="dk1"/>
                </a:solidFill>
                <a:latin typeface="Calibri"/>
                <a:ea typeface="Calibri"/>
                <a:cs typeface="Calibri"/>
                <a:sym typeface="Calibri"/>
              </a:rPr>
              <a:t>630 ÷ 1/9 =</a:t>
            </a:r>
            <a:r>
              <a:rPr lang="en-GB" sz="1800">
                <a:solidFill>
                  <a:schemeClr val="dk1"/>
                </a:solidFill>
                <a:latin typeface="Calibri"/>
                <a:ea typeface="Calibri"/>
                <a:cs typeface="Calibri"/>
                <a:sym typeface="Calibri"/>
              </a:rPr>
              <a:t>	</a:t>
            </a:r>
            <a:endParaRPr/>
          </a:p>
        </p:txBody>
      </p:sp>
      <p:sp>
        <p:nvSpPr>
          <p:cNvPr id="257" name="Google Shape;257;p21"/>
          <p:cNvSpPr/>
          <p:nvPr/>
        </p:nvSpPr>
        <p:spPr>
          <a:xfrm>
            <a:off x="5364088" y="5745559"/>
            <a:ext cx="4572000" cy="800219"/>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a:p>
            <a:pPr marL="0" marR="0" lvl="0" indent="0" algn="l" rtl="0">
              <a:spcBef>
                <a:spcPts val="0"/>
              </a:spcBef>
              <a:spcAft>
                <a:spcPts val="0"/>
              </a:spcAft>
              <a:buNone/>
            </a:pPr>
            <a:r>
              <a:rPr lang="en-GB" sz="2800" b="1">
                <a:solidFill>
                  <a:schemeClr val="dk1"/>
                </a:solidFill>
                <a:latin typeface="Calibri"/>
                <a:ea typeface="Calibri"/>
                <a:cs typeface="Calibri"/>
                <a:sym typeface="Calibri"/>
              </a:rPr>
              <a:t>1.28 × 100 = </a:t>
            </a:r>
            <a:r>
              <a:rPr lang="en-GB" sz="1800">
                <a:solidFill>
                  <a:schemeClr val="dk1"/>
                </a:solidFill>
                <a:latin typeface="Calibri"/>
                <a:ea typeface="Calibri"/>
                <a:cs typeface="Calibri"/>
                <a:sym typeface="Calibri"/>
              </a:rPr>
              <a:t>	</a:t>
            </a:r>
            <a:endParaRPr/>
          </a:p>
        </p:txBody>
      </p:sp>
      <p:sp>
        <p:nvSpPr>
          <p:cNvPr id="258" name="Google Shape;258;p21"/>
          <p:cNvSpPr/>
          <p:nvPr/>
        </p:nvSpPr>
        <p:spPr>
          <a:xfrm>
            <a:off x="5759624" y="1995587"/>
            <a:ext cx="4572000" cy="800219"/>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a:p>
            <a:pPr marL="0" marR="0" lvl="0" indent="0" algn="l" rtl="0">
              <a:spcBef>
                <a:spcPts val="0"/>
              </a:spcBef>
              <a:spcAft>
                <a:spcPts val="0"/>
              </a:spcAft>
              <a:buNone/>
            </a:pPr>
            <a:r>
              <a:rPr lang="en-GB" sz="2800" b="1">
                <a:solidFill>
                  <a:schemeClr val="dk1"/>
                </a:solidFill>
                <a:latin typeface="Calibri"/>
                <a:ea typeface="Calibri"/>
                <a:cs typeface="Calibri"/>
                <a:sym typeface="Calibri"/>
              </a:rPr>
              <a:t>4</a:t>
            </a:r>
            <a:r>
              <a:rPr lang="en-GB" sz="2800" b="1" baseline="30000">
                <a:solidFill>
                  <a:schemeClr val="dk1"/>
                </a:solidFill>
                <a:latin typeface="Calibri"/>
                <a:ea typeface="Calibri"/>
                <a:cs typeface="Calibri"/>
                <a:sym typeface="Calibri"/>
              </a:rPr>
              <a:t>2 </a:t>
            </a:r>
            <a:r>
              <a:rPr lang="en-GB" sz="2800" b="1">
                <a:solidFill>
                  <a:schemeClr val="dk1"/>
                </a:solidFill>
                <a:latin typeface="Calibri"/>
                <a:ea typeface="Calibri"/>
                <a:cs typeface="Calibri"/>
                <a:sym typeface="Calibri"/>
              </a:rPr>
              <a:t>=	</a:t>
            </a:r>
            <a:endParaRPr/>
          </a:p>
        </p:txBody>
      </p:sp>
      <p:sp>
        <p:nvSpPr>
          <p:cNvPr id="259" name="Google Shape;259;p21"/>
          <p:cNvSpPr/>
          <p:nvPr/>
        </p:nvSpPr>
        <p:spPr>
          <a:xfrm>
            <a:off x="4139952" y="4834026"/>
            <a:ext cx="4572000" cy="800219"/>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a:p>
            <a:pPr marL="0" marR="0" lvl="0" indent="0" algn="l" rtl="0">
              <a:spcBef>
                <a:spcPts val="0"/>
              </a:spcBef>
              <a:spcAft>
                <a:spcPts val="0"/>
              </a:spcAft>
              <a:buNone/>
            </a:pPr>
            <a:r>
              <a:rPr lang="en-GB" sz="2800" b="1">
                <a:solidFill>
                  <a:schemeClr val="dk1"/>
                </a:solidFill>
                <a:latin typeface="Calibri"/>
                <a:ea typeface="Calibri"/>
                <a:cs typeface="Calibri"/>
                <a:sym typeface="Calibri"/>
              </a:rPr>
              <a:t>100 × 100 = </a:t>
            </a:r>
            <a:r>
              <a:rPr lang="en-GB" sz="1800">
                <a:solidFill>
                  <a:schemeClr val="dk1"/>
                </a:solidFill>
                <a:latin typeface="Calibri"/>
                <a:ea typeface="Calibri"/>
                <a:cs typeface="Calibri"/>
                <a:sym typeface="Calibri"/>
              </a:rPr>
              <a:t>	</a:t>
            </a:r>
            <a:endParaRPr/>
          </a:p>
        </p:txBody>
      </p:sp>
      <p:sp>
        <p:nvSpPr>
          <p:cNvPr id="260" name="Google Shape;260;p21"/>
          <p:cNvSpPr/>
          <p:nvPr/>
        </p:nvSpPr>
        <p:spPr>
          <a:xfrm>
            <a:off x="719183" y="2637271"/>
            <a:ext cx="4572000" cy="800219"/>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a:p>
            <a:pPr marL="0" marR="0" lvl="0" indent="0" algn="l" rtl="0">
              <a:spcBef>
                <a:spcPts val="0"/>
              </a:spcBef>
              <a:spcAft>
                <a:spcPts val="0"/>
              </a:spcAft>
              <a:buNone/>
            </a:pPr>
            <a:r>
              <a:rPr lang="en-GB" sz="2800" b="1">
                <a:solidFill>
                  <a:schemeClr val="dk1"/>
                </a:solidFill>
                <a:latin typeface="Calibri"/>
                <a:ea typeface="Calibri"/>
                <a:cs typeface="Calibri"/>
                <a:sym typeface="Calibri"/>
              </a:rPr>
              <a:t>1,440 ÷ 12 =</a:t>
            </a:r>
            <a:r>
              <a:rPr lang="en-GB" sz="1800">
                <a:solidFill>
                  <a:schemeClr val="dk1"/>
                </a:solidFill>
                <a:latin typeface="Calibri"/>
                <a:ea typeface="Calibri"/>
                <a:cs typeface="Calibri"/>
                <a:sym typeface="Calibri"/>
              </a:rPr>
              <a:t>	</a:t>
            </a:r>
            <a:endParaRPr/>
          </a:p>
        </p:txBody>
      </p:sp>
      <p:sp>
        <p:nvSpPr>
          <p:cNvPr id="261" name="Google Shape;261;p21"/>
          <p:cNvSpPr/>
          <p:nvPr/>
        </p:nvSpPr>
        <p:spPr>
          <a:xfrm>
            <a:off x="6156176" y="3220955"/>
            <a:ext cx="4572000" cy="800219"/>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a:p>
            <a:pPr marL="0" marR="0" lvl="0" indent="0" algn="l" rtl="0">
              <a:spcBef>
                <a:spcPts val="0"/>
              </a:spcBef>
              <a:spcAft>
                <a:spcPts val="0"/>
              </a:spcAft>
              <a:buNone/>
            </a:pPr>
            <a:r>
              <a:rPr lang="en-GB" sz="2800" b="1">
                <a:solidFill>
                  <a:schemeClr val="dk1"/>
                </a:solidFill>
                <a:latin typeface="Calibri"/>
                <a:ea typeface="Calibri"/>
                <a:cs typeface="Calibri"/>
                <a:sym typeface="Calibri"/>
              </a:rPr>
              <a:t>86% of £324 =</a:t>
            </a:r>
            <a:r>
              <a:rPr lang="en-GB" sz="1800">
                <a:solidFill>
                  <a:schemeClr val="dk1"/>
                </a:solidFill>
                <a:latin typeface="Calibri"/>
                <a:ea typeface="Calibri"/>
                <a:cs typeface="Calibri"/>
                <a:sym typeface="Calibri"/>
              </a:rPr>
              <a:t>	</a:t>
            </a:r>
            <a:endParaRPr/>
          </a:p>
        </p:txBody>
      </p:sp>
      <p:pic>
        <p:nvPicPr>
          <p:cNvPr id="262" name="Google Shape;262;p21"/>
          <p:cNvPicPr preferRelativeResize="0"/>
          <p:nvPr/>
        </p:nvPicPr>
        <p:blipFill rotWithShape="1">
          <a:blip r:embed="rId4">
            <a:alphaModFix/>
          </a:blip>
          <a:srcRect l="16103" t="34610" r="73718" b="53882"/>
          <a:stretch/>
        </p:blipFill>
        <p:spPr>
          <a:xfrm>
            <a:off x="7029554" y="1744218"/>
            <a:ext cx="1241067" cy="876889"/>
          </a:xfrm>
          <a:prstGeom prst="rect">
            <a:avLst/>
          </a:prstGeom>
          <a:noFill/>
          <a:ln>
            <a:noFill/>
          </a:ln>
        </p:spPr>
      </p:pic>
    </p:spTree>
    <p:extLst>
      <p:ext uri="{BB962C8B-B14F-4D97-AF65-F5344CB8AC3E}">
        <p14:creationId xmlns:p14="http://schemas.microsoft.com/office/powerpoint/2010/main" val="58125037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Shape 266"/>
        <p:cNvGrpSpPr/>
        <p:nvPr/>
      </p:nvGrpSpPr>
      <p:grpSpPr>
        <a:xfrm>
          <a:off x="0" y="0"/>
          <a:ext cx="0" cy="0"/>
          <a:chOff x="0" y="0"/>
          <a:chExt cx="0" cy="0"/>
        </a:xfrm>
      </p:grpSpPr>
      <p:sp>
        <p:nvSpPr>
          <p:cNvPr id="267" name="Google Shape;267;p22"/>
          <p:cNvSpPr/>
          <p:nvPr/>
        </p:nvSpPr>
        <p:spPr>
          <a:xfrm>
            <a:off x="611560" y="1388725"/>
            <a:ext cx="8064896" cy="4812119"/>
          </a:xfrm>
          <a:prstGeom prst="roundRect">
            <a:avLst>
              <a:gd name="adj" fmla="val 16667"/>
            </a:avLst>
          </a:prstGeom>
          <a:solidFill>
            <a:srgbClr val="00004E"/>
          </a:solidFill>
          <a:ln w="9525" cap="flat" cmpd="sng">
            <a:solidFill>
              <a:schemeClr val="dk1"/>
            </a:solidFill>
            <a:prstDash val="solid"/>
            <a:round/>
            <a:headEnd type="none" w="sm" len="sm"/>
            <a:tailEnd type="none" w="sm" len="sm"/>
          </a:ln>
        </p:spPr>
        <p:txBody>
          <a:bodyPr spcFirstLastPara="1" wrap="square" lIns="36575" tIns="36575" rIns="36575" bIns="36575"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pic>
        <p:nvPicPr>
          <p:cNvPr id="268" name="Google Shape;268;p22"/>
          <p:cNvPicPr preferRelativeResize="0"/>
          <p:nvPr/>
        </p:nvPicPr>
        <p:blipFill rotWithShape="1">
          <a:blip r:embed="rId3">
            <a:alphaModFix/>
          </a:blip>
          <a:srcRect l="31103" t="18883" r="29962" b="18646"/>
          <a:stretch/>
        </p:blipFill>
        <p:spPr>
          <a:xfrm>
            <a:off x="2123728" y="1844824"/>
            <a:ext cx="4104456" cy="4116084"/>
          </a:xfrm>
          <a:prstGeom prst="rect">
            <a:avLst/>
          </a:prstGeom>
          <a:noFill/>
          <a:ln>
            <a:noFill/>
          </a:ln>
        </p:spPr>
      </p:pic>
      <p:sp>
        <p:nvSpPr>
          <p:cNvPr id="269" name="Google Shape;269;p22"/>
          <p:cNvSpPr txBox="1">
            <a:spLocks noGrp="1"/>
          </p:cNvSpPr>
          <p:nvPr>
            <p:ph type="title"/>
          </p:nvPr>
        </p:nvSpPr>
        <p:spPr>
          <a:xfrm>
            <a:off x="1534838" y="274638"/>
            <a:ext cx="7151962" cy="1143000"/>
          </a:xfrm>
          <a:prstGeom prst="rect">
            <a:avLst/>
          </a:prstGeom>
          <a:noFill/>
          <a:ln>
            <a:noFill/>
          </a:ln>
        </p:spPr>
        <p:txBody>
          <a:bodyPr spcFirstLastPara="1" wrap="square" lIns="91425" tIns="45700" rIns="91425" bIns="45700" anchor="ctr" anchorCtr="0">
            <a:noAutofit/>
          </a:bodyPr>
          <a:lstStyle/>
          <a:p>
            <a:pPr marL="0" lvl="0" indent="0" algn="ctr" rtl="0">
              <a:spcBef>
                <a:spcPts val="0"/>
              </a:spcBef>
              <a:spcAft>
                <a:spcPts val="0"/>
              </a:spcAft>
              <a:buClr>
                <a:schemeClr val="dk1"/>
              </a:buClr>
              <a:buSzPts val="3200"/>
              <a:buFont typeface="Calibri"/>
              <a:buNone/>
            </a:pPr>
            <a:r>
              <a:rPr lang="en-GB" sz="3200"/>
              <a:t>Sample KS2 maths reasoning questions</a:t>
            </a:r>
            <a:endParaRP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Shape 280"/>
        <p:cNvGrpSpPr/>
        <p:nvPr/>
      </p:nvGrpSpPr>
      <p:grpSpPr>
        <a:xfrm>
          <a:off x="0" y="0"/>
          <a:ext cx="0" cy="0"/>
          <a:chOff x="0" y="0"/>
          <a:chExt cx="0" cy="0"/>
        </a:xfrm>
      </p:grpSpPr>
      <p:sp>
        <p:nvSpPr>
          <p:cNvPr id="281" name="Google Shape;281;p24"/>
          <p:cNvSpPr/>
          <p:nvPr/>
        </p:nvSpPr>
        <p:spPr>
          <a:xfrm>
            <a:off x="611560" y="1388725"/>
            <a:ext cx="8064896" cy="4812119"/>
          </a:xfrm>
          <a:prstGeom prst="roundRect">
            <a:avLst>
              <a:gd name="adj" fmla="val 16667"/>
            </a:avLst>
          </a:prstGeom>
          <a:solidFill>
            <a:srgbClr val="00004E"/>
          </a:solidFill>
          <a:ln w="9525" cap="flat" cmpd="sng">
            <a:solidFill>
              <a:schemeClr val="dk1"/>
            </a:solidFill>
            <a:prstDash val="solid"/>
            <a:round/>
            <a:headEnd type="none" w="sm" len="sm"/>
            <a:tailEnd type="none" w="sm" len="sm"/>
          </a:ln>
        </p:spPr>
        <p:txBody>
          <a:bodyPr spcFirstLastPara="1" wrap="square" lIns="36575" tIns="36575" rIns="36575" bIns="36575"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282" name="Google Shape;282;p24"/>
          <p:cNvSpPr txBox="1">
            <a:spLocks noGrp="1"/>
          </p:cNvSpPr>
          <p:nvPr>
            <p:ph type="title"/>
          </p:nvPr>
        </p:nvSpPr>
        <p:spPr>
          <a:xfrm>
            <a:off x="1534838" y="274638"/>
            <a:ext cx="7151962" cy="1143000"/>
          </a:xfrm>
          <a:prstGeom prst="rect">
            <a:avLst/>
          </a:prstGeom>
          <a:noFill/>
          <a:ln>
            <a:noFill/>
          </a:ln>
        </p:spPr>
        <p:txBody>
          <a:bodyPr spcFirstLastPara="1" wrap="square" lIns="91425" tIns="45700" rIns="91425" bIns="45700" anchor="ctr" anchorCtr="0">
            <a:noAutofit/>
          </a:bodyPr>
          <a:lstStyle/>
          <a:p>
            <a:pPr marL="0" lvl="0" indent="0" algn="ctr" rtl="0">
              <a:spcBef>
                <a:spcPts val="0"/>
              </a:spcBef>
              <a:spcAft>
                <a:spcPts val="0"/>
              </a:spcAft>
              <a:buClr>
                <a:schemeClr val="dk1"/>
              </a:buClr>
              <a:buSzPts val="3200"/>
              <a:buFont typeface="Calibri"/>
              <a:buNone/>
            </a:pPr>
            <a:r>
              <a:rPr lang="en-GB" sz="3200"/>
              <a:t>Sample KS2 maths reasoning questions</a:t>
            </a:r>
            <a:endParaRPr/>
          </a:p>
        </p:txBody>
      </p:sp>
      <p:pic>
        <p:nvPicPr>
          <p:cNvPr id="283" name="Google Shape;283;p24"/>
          <p:cNvPicPr preferRelativeResize="0"/>
          <p:nvPr/>
        </p:nvPicPr>
        <p:blipFill rotWithShape="1">
          <a:blip r:embed="rId3">
            <a:alphaModFix/>
          </a:blip>
          <a:srcRect l="36287" t="28059" r="35036" b="33488"/>
          <a:stretch/>
        </p:blipFill>
        <p:spPr>
          <a:xfrm>
            <a:off x="2843808" y="1844824"/>
            <a:ext cx="4104456" cy="3439876"/>
          </a:xfrm>
          <a:prstGeom prst="rect">
            <a:avLst/>
          </a:prstGeom>
          <a:noFill/>
          <a:ln>
            <a:noFill/>
          </a:ln>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Shape 287"/>
        <p:cNvGrpSpPr/>
        <p:nvPr/>
      </p:nvGrpSpPr>
      <p:grpSpPr>
        <a:xfrm>
          <a:off x="0" y="0"/>
          <a:ext cx="0" cy="0"/>
          <a:chOff x="0" y="0"/>
          <a:chExt cx="0" cy="0"/>
        </a:xfrm>
      </p:grpSpPr>
      <p:sp>
        <p:nvSpPr>
          <p:cNvPr id="288" name="Google Shape;288;p25"/>
          <p:cNvSpPr/>
          <p:nvPr/>
        </p:nvSpPr>
        <p:spPr>
          <a:xfrm>
            <a:off x="611560" y="1268760"/>
            <a:ext cx="8064896" cy="4812119"/>
          </a:xfrm>
          <a:prstGeom prst="roundRect">
            <a:avLst>
              <a:gd name="adj" fmla="val 16667"/>
            </a:avLst>
          </a:prstGeom>
          <a:solidFill>
            <a:srgbClr val="00004E"/>
          </a:solidFill>
          <a:ln w="9525" cap="flat" cmpd="sng">
            <a:solidFill>
              <a:schemeClr val="dk1"/>
            </a:solidFill>
            <a:prstDash val="solid"/>
            <a:round/>
            <a:headEnd type="none" w="sm" len="sm"/>
            <a:tailEnd type="none" w="sm" len="sm"/>
          </a:ln>
        </p:spPr>
        <p:txBody>
          <a:bodyPr spcFirstLastPara="1" wrap="square" lIns="36575" tIns="36575" rIns="36575" bIns="36575"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289" name="Google Shape;289;p25"/>
          <p:cNvSpPr txBox="1">
            <a:spLocks noGrp="1"/>
          </p:cNvSpPr>
          <p:nvPr>
            <p:ph type="title"/>
          </p:nvPr>
        </p:nvSpPr>
        <p:spPr>
          <a:xfrm>
            <a:off x="1534838" y="274638"/>
            <a:ext cx="7151962" cy="1143000"/>
          </a:xfrm>
          <a:prstGeom prst="rect">
            <a:avLst/>
          </a:prstGeom>
          <a:noFill/>
          <a:ln>
            <a:noFill/>
          </a:ln>
        </p:spPr>
        <p:txBody>
          <a:bodyPr spcFirstLastPara="1" wrap="square" lIns="91425" tIns="45700" rIns="91425" bIns="45700" anchor="ctr" anchorCtr="0">
            <a:noAutofit/>
          </a:bodyPr>
          <a:lstStyle/>
          <a:p>
            <a:pPr marL="0" lvl="0" indent="0" algn="ctr" rtl="0">
              <a:spcBef>
                <a:spcPts val="0"/>
              </a:spcBef>
              <a:spcAft>
                <a:spcPts val="0"/>
              </a:spcAft>
              <a:buClr>
                <a:schemeClr val="dk1"/>
              </a:buClr>
              <a:buSzPts val="3200"/>
              <a:buFont typeface="Calibri"/>
              <a:buNone/>
            </a:pPr>
            <a:r>
              <a:rPr lang="en-GB" sz="3200"/>
              <a:t>Sample KS2 maths reasoning questions</a:t>
            </a:r>
            <a:endParaRPr/>
          </a:p>
        </p:txBody>
      </p:sp>
      <p:pic>
        <p:nvPicPr>
          <p:cNvPr id="290" name="Google Shape;290;p25"/>
          <p:cNvPicPr preferRelativeResize="0"/>
          <p:nvPr/>
        </p:nvPicPr>
        <p:blipFill rotWithShape="1">
          <a:blip r:embed="rId3">
            <a:alphaModFix/>
          </a:blip>
          <a:srcRect l="30772" t="35442" r="25000" b="27847"/>
          <a:stretch/>
        </p:blipFill>
        <p:spPr>
          <a:xfrm>
            <a:off x="1763688" y="2377440"/>
            <a:ext cx="5392272" cy="2797399"/>
          </a:xfrm>
          <a:prstGeom prst="rect">
            <a:avLst/>
          </a:prstGeom>
          <a:noFill/>
          <a:ln>
            <a:noFill/>
          </a:ln>
        </p:spPr>
      </p:pic>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Shape 294"/>
        <p:cNvGrpSpPr/>
        <p:nvPr/>
      </p:nvGrpSpPr>
      <p:grpSpPr>
        <a:xfrm>
          <a:off x="0" y="0"/>
          <a:ext cx="0" cy="0"/>
          <a:chOff x="0" y="0"/>
          <a:chExt cx="0" cy="0"/>
        </a:xfrm>
      </p:grpSpPr>
      <p:sp>
        <p:nvSpPr>
          <p:cNvPr id="295" name="Google Shape;295;p26"/>
          <p:cNvSpPr/>
          <p:nvPr/>
        </p:nvSpPr>
        <p:spPr>
          <a:xfrm>
            <a:off x="611560" y="1388725"/>
            <a:ext cx="8064896" cy="4812119"/>
          </a:xfrm>
          <a:prstGeom prst="roundRect">
            <a:avLst>
              <a:gd name="adj" fmla="val 16667"/>
            </a:avLst>
          </a:prstGeom>
          <a:solidFill>
            <a:srgbClr val="00004E"/>
          </a:solidFill>
          <a:ln w="9525" cap="flat" cmpd="sng">
            <a:solidFill>
              <a:schemeClr val="dk1"/>
            </a:solidFill>
            <a:prstDash val="solid"/>
            <a:round/>
            <a:headEnd type="none" w="sm" len="sm"/>
            <a:tailEnd type="none" w="sm" len="sm"/>
          </a:ln>
        </p:spPr>
        <p:txBody>
          <a:bodyPr spcFirstLastPara="1" wrap="square" lIns="36575" tIns="36575" rIns="36575" bIns="36575"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296" name="Google Shape;296;p26"/>
          <p:cNvSpPr txBox="1">
            <a:spLocks noGrp="1"/>
          </p:cNvSpPr>
          <p:nvPr>
            <p:ph type="title"/>
          </p:nvPr>
        </p:nvSpPr>
        <p:spPr>
          <a:xfrm>
            <a:off x="1534838" y="274638"/>
            <a:ext cx="7151962" cy="1143000"/>
          </a:xfrm>
          <a:prstGeom prst="rect">
            <a:avLst/>
          </a:prstGeom>
          <a:noFill/>
          <a:ln>
            <a:noFill/>
          </a:ln>
        </p:spPr>
        <p:txBody>
          <a:bodyPr spcFirstLastPara="1" wrap="square" lIns="91425" tIns="45700" rIns="91425" bIns="45700" anchor="ctr" anchorCtr="0">
            <a:noAutofit/>
          </a:bodyPr>
          <a:lstStyle/>
          <a:p>
            <a:pPr marL="0" lvl="0" indent="0" algn="ctr" rtl="0">
              <a:spcBef>
                <a:spcPts val="0"/>
              </a:spcBef>
              <a:spcAft>
                <a:spcPts val="0"/>
              </a:spcAft>
              <a:buClr>
                <a:schemeClr val="dk1"/>
              </a:buClr>
              <a:buSzPts val="3200"/>
              <a:buFont typeface="Calibri"/>
              <a:buNone/>
            </a:pPr>
            <a:r>
              <a:rPr lang="en-GB" sz="3200"/>
              <a:t>Sample KS2 maths reasoning questions</a:t>
            </a:r>
            <a:endParaRPr/>
          </a:p>
        </p:txBody>
      </p:sp>
      <p:pic>
        <p:nvPicPr>
          <p:cNvPr id="297" name="Google Shape;297;p26"/>
          <p:cNvPicPr preferRelativeResize="0"/>
          <p:nvPr/>
        </p:nvPicPr>
        <p:blipFill rotWithShape="1">
          <a:blip r:embed="rId3">
            <a:alphaModFix/>
          </a:blip>
          <a:srcRect l="25918" t="21882" r="25992" b="20235"/>
          <a:stretch/>
        </p:blipFill>
        <p:spPr>
          <a:xfrm>
            <a:off x="1763688" y="1644895"/>
            <a:ext cx="5862918" cy="4410637"/>
          </a:xfrm>
          <a:prstGeom prst="rect">
            <a:avLst/>
          </a:prstGeom>
          <a:noFill/>
          <a:ln>
            <a:noFill/>
          </a:ln>
        </p:spPr>
      </p:pic>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Shape 301"/>
        <p:cNvGrpSpPr/>
        <p:nvPr/>
      </p:nvGrpSpPr>
      <p:grpSpPr>
        <a:xfrm>
          <a:off x="0" y="0"/>
          <a:ext cx="0" cy="0"/>
          <a:chOff x="0" y="0"/>
          <a:chExt cx="0" cy="0"/>
        </a:xfrm>
      </p:grpSpPr>
      <p:sp>
        <p:nvSpPr>
          <p:cNvPr id="302" name="Google Shape;302;p27"/>
          <p:cNvSpPr/>
          <p:nvPr/>
        </p:nvSpPr>
        <p:spPr>
          <a:xfrm>
            <a:off x="611560" y="1388725"/>
            <a:ext cx="8064896" cy="4812119"/>
          </a:xfrm>
          <a:prstGeom prst="roundRect">
            <a:avLst>
              <a:gd name="adj" fmla="val 16667"/>
            </a:avLst>
          </a:prstGeom>
          <a:solidFill>
            <a:srgbClr val="00004E"/>
          </a:solidFill>
          <a:ln w="9525" cap="flat" cmpd="sng">
            <a:solidFill>
              <a:schemeClr val="dk1"/>
            </a:solidFill>
            <a:prstDash val="solid"/>
            <a:round/>
            <a:headEnd type="none" w="sm" len="sm"/>
            <a:tailEnd type="none" w="sm" len="sm"/>
          </a:ln>
        </p:spPr>
        <p:txBody>
          <a:bodyPr spcFirstLastPara="1" wrap="square" lIns="36575" tIns="36575" rIns="36575" bIns="36575"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303" name="Google Shape;303;p27"/>
          <p:cNvSpPr txBox="1">
            <a:spLocks noGrp="1"/>
          </p:cNvSpPr>
          <p:nvPr>
            <p:ph type="title"/>
          </p:nvPr>
        </p:nvSpPr>
        <p:spPr>
          <a:xfrm>
            <a:off x="1534838" y="274638"/>
            <a:ext cx="7151962" cy="1143000"/>
          </a:xfrm>
          <a:prstGeom prst="rect">
            <a:avLst/>
          </a:prstGeom>
          <a:noFill/>
          <a:ln>
            <a:noFill/>
          </a:ln>
        </p:spPr>
        <p:txBody>
          <a:bodyPr spcFirstLastPara="1" wrap="square" lIns="91425" tIns="45700" rIns="91425" bIns="45700" anchor="ctr" anchorCtr="0">
            <a:noAutofit/>
          </a:bodyPr>
          <a:lstStyle/>
          <a:p>
            <a:pPr marL="0" lvl="0" indent="0" algn="ctr" rtl="0">
              <a:spcBef>
                <a:spcPts val="0"/>
              </a:spcBef>
              <a:spcAft>
                <a:spcPts val="0"/>
              </a:spcAft>
              <a:buClr>
                <a:schemeClr val="dk1"/>
              </a:buClr>
              <a:buSzPts val="3200"/>
              <a:buFont typeface="Calibri"/>
              <a:buNone/>
            </a:pPr>
            <a:r>
              <a:rPr lang="en-GB" sz="3200"/>
              <a:t>Sample KS2 maths reasoning questions</a:t>
            </a:r>
            <a:endParaRPr/>
          </a:p>
        </p:txBody>
      </p:sp>
      <p:pic>
        <p:nvPicPr>
          <p:cNvPr id="304" name="Google Shape;304;p27"/>
          <p:cNvPicPr preferRelativeResize="0"/>
          <p:nvPr/>
        </p:nvPicPr>
        <p:blipFill rotWithShape="1">
          <a:blip r:embed="rId3">
            <a:alphaModFix/>
          </a:blip>
          <a:srcRect l="12628" t="17602" r="7423" b="17809"/>
          <a:stretch/>
        </p:blipFill>
        <p:spPr>
          <a:xfrm>
            <a:off x="1619672" y="2492896"/>
            <a:ext cx="6552326" cy="3308430"/>
          </a:xfrm>
          <a:prstGeom prst="rect">
            <a:avLst/>
          </a:prstGeom>
          <a:noFill/>
          <a:ln>
            <a:noFill/>
          </a:ln>
        </p:spPr>
      </p:pic>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Shape 308"/>
        <p:cNvGrpSpPr/>
        <p:nvPr/>
      </p:nvGrpSpPr>
      <p:grpSpPr>
        <a:xfrm>
          <a:off x="0" y="0"/>
          <a:ext cx="0" cy="0"/>
          <a:chOff x="0" y="0"/>
          <a:chExt cx="0" cy="0"/>
        </a:xfrm>
      </p:grpSpPr>
      <p:sp>
        <p:nvSpPr>
          <p:cNvPr id="309" name="Google Shape;309;p28"/>
          <p:cNvSpPr/>
          <p:nvPr/>
        </p:nvSpPr>
        <p:spPr>
          <a:xfrm>
            <a:off x="611560" y="1388725"/>
            <a:ext cx="8064896" cy="4812119"/>
          </a:xfrm>
          <a:prstGeom prst="roundRect">
            <a:avLst>
              <a:gd name="adj" fmla="val 16667"/>
            </a:avLst>
          </a:prstGeom>
          <a:solidFill>
            <a:srgbClr val="00004E"/>
          </a:solidFill>
          <a:ln w="9525" cap="flat" cmpd="sng">
            <a:solidFill>
              <a:schemeClr val="dk1"/>
            </a:solidFill>
            <a:prstDash val="solid"/>
            <a:round/>
            <a:headEnd type="none" w="sm" len="sm"/>
            <a:tailEnd type="none" w="sm" len="sm"/>
          </a:ln>
        </p:spPr>
        <p:txBody>
          <a:bodyPr spcFirstLastPara="1" wrap="square" lIns="36575" tIns="36575" rIns="36575" bIns="36575"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310" name="Google Shape;310;p28"/>
          <p:cNvSpPr txBox="1">
            <a:spLocks noGrp="1"/>
          </p:cNvSpPr>
          <p:nvPr>
            <p:ph type="title"/>
          </p:nvPr>
        </p:nvSpPr>
        <p:spPr>
          <a:xfrm>
            <a:off x="1534838" y="274638"/>
            <a:ext cx="7151962" cy="1143000"/>
          </a:xfrm>
          <a:prstGeom prst="rect">
            <a:avLst/>
          </a:prstGeom>
          <a:noFill/>
          <a:ln>
            <a:noFill/>
          </a:ln>
        </p:spPr>
        <p:txBody>
          <a:bodyPr spcFirstLastPara="1" wrap="square" lIns="91425" tIns="45700" rIns="91425" bIns="45700" anchor="ctr" anchorCtr="0">
            <a:noAutofit/>
          </a:bodyPr>
          <a:lstStyle/>
          <a:p>
            <a:pPr marL="0" lvl="0" indent="0" algn="ctr" rtl="0">
              <a:spcBef>
                <a:spcPts val="0"/>
              </a:spcBef>
              <a:spcAft>
                <a:spcPts val="0"/>
              </a:spcAft>
              <a:buClr>
                <a:schemeClr val="dk1"/>
              </a:buClr>
              <a:buSzPts val="3200"/>
              <a:buFont typeface="Calibri"/>
              <a:buNone/>
            </a:pPr>
            <a:r>
              <a:rPr lang="en-GB" sz="3200"/>
              <a:t>Sample KS2 maths reasoning questions</a:t>
            </a:r>
            <a:endParaRPr/>
          </a:p>
        </p:txBody>
      </p:sp>
      <p:pic>
        <p:nvPicPr>
          <p:cNvPr id="311" name="Google Shape;311;p28"/>
          <p:cNvPicPr preferRelativeResize="0"/>
          <p:nvPr/>
        </p:nvPicPr>
        <p:blipFill rotWithShape="1">
          <a:blip r:embed="rId3">
            <a:alphaModFix/>
          </a:blip>
          <a:srcRect l="28015" t="30000" r="28750" b="13176"/>
          <a:stretch/>
        </p:blipFill>
        <p:spPr>
          <a:xfrm>
            <a:off x="2411760" y="1628800"/>
            <a:ext cx="5271248" cy="4329953"/>
          </a:xfrm>
          <a:prstGeom prst="rect">
            <a:avLst/>
          </a:prstGeom>
          <a:noFill/>
          <a:ln>
            <a:noFill/>
          </a:ln>
        </p:spPr>
      </p:pic>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Shape 315"/>
        <p:cNvGrpSpPr/>
        <p:nvPr/>
      </p:nvGrpSpPr>
      <p:grpSpPr>
        <a:xfrm>
          <a:off x="0" y="0"/>
          <a:ext cx="0" cy="0"/>
          <a:chOff x="0" y="0"/>
          <a:chExt cx="0" cy="0"/>
        </a:xfrm>
      </p:grpSpPr>
      <p:sp>
        <p:nvSpPr>
          <p:cNvPr id="316" name="Google Shape;316;p29"/>
          <p:cNvSpPr/>
          <p:nvPr/>
        </p:nvSpPr>
        <p:spPr>
          <a:xfrm>
            <a:off x="611560" y="1388725"/>
            <a:ext cx="8064896" cy="4812119"/>
          </a:xfrm>
          <a:prstGeom prst="roundRect">
            <a:avLst>
              <a:gd name="adj" fmla="val 16667"/>
            </a:avLst>
          </a:prstGeom>
          <a:solidFill>
            <a:srgbClr val="00004E"/>
          </a:solidFill>
          <a:ln w="9525" cap="flat" cmpd="sng">
            <a:solidFill>
              <a:schemeClr val="dk1"/>
            </a:solidFill>
            <a:prstDash val="solid"/>
            <a:round/>
            <a:headEnd type="none" w="sm" len="sm"/>
            <a:tailEnd type="none" w="sm" len="sm"/>
          </a:ln>
        </p:spPr>
        <p:txBody>
          <a:bodyPr spcFirstLastPara="1" wrap="square" lIns="36575" tIns="36575" rIns="36575" bIns="36575"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317" name="Google Shape;317;p29"/>
          <p:cNvSpPr txBox="1">
            <a:spLocks noGrp="1"/>
          </p:cNvSpPr>
          <p:nvPr>
            <p:ph type="title"/>
          </p:nvPr>
        </p:nvSpPr>
        <p:spPr>
          <a:xfrm>
            <a:off x="1534838" y="274638"/>
            <a:ext cx="7151962" cy="1143000"/>
          </a:xfrm>
          <a:prstGeom prst="rect">
            <a:avLst/>
          </a:prstGeom>
          <a:noFill/>
          <a:ln>
            <a:noFill/>
          </a:ln>
        </p:spPr>
        <p:txBody>
          <a:bodyPr spcFirstLastPara="1" wrap="square" lIns="91425" tIns="45700" rIns="91425" bIns="45700" anchor="ctr" anchorCtr="0">
            <a:noAutofit/>
          </a:bodyPr>
          <a:lstStyle/>
          <a:p>
            <a:pPr marL="0" lvl="0" indent="0" algn="ctr" rtl="0">
              <a:spcBef>
                <a:spcPts val="0"/>
              </a:spcBef>
              <a:spcAft>
                <a:spcPts val="0"/>
              </a:spcAft>
              <a:buClr>
                <a:schemeClr val="dk1"/>
              </a:buClr>
              <a:buSzPts val="3200"/>
              <a:buFont typeface="Calibri"/>
              <a:buNone/>
            </a:pPr>
            <a:r>
              <a:rPr lang="en-GB" sz="3200"/>
              <a:t>Sample KS2 maths reasoning questions</a:t>
            </a:r>
            <a:endParaRPr/>
          </a:p>
        </p:txBody>
      </p:sp>
      <p:pic>
        <p:nvPicPr>
          <p:cNvPr id="318" name="Google Shape;318;p29"/>
          <p:cNvPicPr preferRelativeResize="0"/>
          <p:nvPr/>
        </p:nvPicPr>
        <p:blipFill rotWithShape="1">
          <a:blip r:embed="rId3">
            <a:alphaModFix/>
          </a:blip>
          <a:srcRect l="31655" t="19588" r="30073" b="11412"/>
          <a:stretch/>
        </p:blipFill>
        <p:spPr>
          <a:xfrm>
            <a:off x="2958632" y="1844824"/>
            <a:ext cx="3370752" cy="3798168"/>
          </a:xfrm>
          <a:prstGeom prst="rect">
            <a:avLst/>
          </a:prstGeom>
          <a:noFill/>
          <a:ln>
            <a:noFill/>
          </a:ln>
        </p:spPr>
      </p:pic>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Shape 273"/>
        <p:cNvGrpSpPr/>
        <p:nvPr/>
      </p:nvGrpSpPr>
      <p:grpSpPr>
        <a:xfrm>
          <a:off x="0" y="0"/>
          <a:ext cx="0" cy="0"/>
          <a:chOff x="0" y="0"/>
          <a:chExt cx="0" cy="0"/>
        </a:xfrm>
      </p:grpSpPr>
      <p:sp>
        <p:nvSpPr>
          <p:cNvPr id="274" name="Google Shape;274;p23"/>
          <p:cNvSpPr/>
          <p:nvPr/>
        </p:nvSpPr>
        <p:spPr>
          <a:xfrm>
            <a:off x="611560" y="1388725"/>
            <a:ext cx="8064896" cy="4812119"/>
          </a:xfrm>
          <a:prstGeom prst="roundRect">
            <a:avLst>
              <a:gd name="adj" fmla="val 16667"/>
            </a:avLst>
          </a:prstGeom>
          <a:solidFill>
            <a:srgbClr val="00004E"/>
          </a:solidFill>
          <a:ln w="9525" cap="flat" cmpd="sng">
            <a:solidFill>
              <a:schemeClr val="dk1"/>
            </a:solidFill>
            <a:prstDash val="solid"/>
            <a:round/>
            <a:headEnd type="none" w="sm" len="sm"/>
            <a:tailEnd type="none" w="sm" len="sm"/>
          </a:ln>
        </p:spPr>
        <p:txBody>
          <a:bodyPr spcFirstLastPara="1" wrap="square" lIns="36575" tIns="36575" rIns="36575" bIns="36575"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275" name="Google Shape;275;p23"/>
          <p:cNvSpPr txBox="1">
            <a:spLocks noGrp="1"/>
          </p:cNvSpPr>
          <p:nvPr>
            <p:ph type="title"/>
          </p:nvPr>
        </p:nvSpPr>
        <p:spPr>
          <a:xfrm>
            <a:off x="1534838" y="274638"/>
            <a:ext cx="7151962" cy="1143000"/>
          </a:xfrm>
          <a:prstGeom prst="rect">
            <a:avLst/>
          </a:prstGeom>
          <a:noFill/>
          <a:ln>
            <a:noFill/>
          </a:ln>
        </p:spPr>
        <p:txBody>
          <a:bodyPr spcFirstLastPara="1" wrap="square" lIns="91425" tIns="45700" rIns="91425" bIns="45700" anchor="ctr" anchorCtr="0">
            <a:noAutofit/>
          </a:bodyPr>
          <a:lstStyle/>
          <a:p>
            <a:pPr marL="0" lvl="0" indent="0" algn="ctr" rtl="0">
              <a:spcBef>
                <a:spcPts val="0"/>
              </a:spcBef>
              <a:spcAft>
                <a:spcPts val="0"/>
              </a:spcAft>
              <a:buClr>
                <a:schemeClr val="dk1"/>
              </a:buClr>
              <a:buSzPts val="3200"/>
              <a:buFont typeface="Calibri"/>
              <a:buNone/>
            </a:pPr>
            <a:r>
              <a:rPr lang="en-GB" sz="3200"/>
              <a:t>Sample KS2 maths reasoning questions</a:t>
            </a:r>
            <a:endParaRPr/>
          </a:p>
        </p:txBody>
      </p:sp>
      <p:pic>
        <p:nvPicPr>
          <p:cNvPr id="276" name="Google Shape;276;p23"/>
          <p:cNvPicPr preferRelativeResize="0"/>
          <p:nvPr/>
        </p:nvPicPr>
        <p:blipFill rotWithShape="1">
          <a:blip r:embed="rId3">
            <a:alphaModFix/>
          </a:blip>
          <a:srcRect l="33419" t="19588" r="34374" b="14764"/>
          <a:stretch/>
        </p:blipFill>
        <p:spPr>
          <a:xfrm>
            <a:off x="2912304" y="1588641"/>
            <a:ext cx="3463408" cy="4412285"/>
          </a:xfrm>
          <a:prstGeom prst="rect">
            <a:avLst/>
          </a:prstGeom>
          <a:noFill/>
          <a:ln>
            <a:noFill/>
          </a:ln>
        </p:spPr>
      </p:pic>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Shape 322"/>
        <p:cNvGrpSpPr/>
        <p:nvPr/>
      </p:nvGrpSpPr>
      <p:grpSpPr>
        <a:xfrm>
          <a:off x="0" y="0"/>
          <a:ext cx="0" cy="0"/>
          <a:chOff x="0" y="0"/>
          <a:chExt cx="0" cy="0"/>
        </a:xfrm>
      </p:grpSpPr>
      <p:sp>
        <p:nvSpPr>
          <p:cNvPr id="323" name="Google Shape;323;p30"/>
          <p:cNvSpPr/>
          <p:nvPr/>
        </p:nvSpPr>
        <p:spPr>
          <a:xfrm>
            <a:off x="611560" y="1388725"/>
            <a:ext cx="8064896" cy="4812119"/>
          </a:xfrm>
          <a:prstGeom prst="roundRect">
            <a:avLst>
              <a:gd name="adj" fmla="val 16667"/>
            </a:avLst>
          </a:prstGeom>
          <a:solidFill>
            <a:srgbClr val="00004E"/>
          </a:solidFill>
          <a:ln w="9525" cap="flat" cmpd="sng">
            <a:solidFill>
              <a:schemeClr val="dk1"/>
            </a:solidFill>
            <a:prstDash val="solid"/>
            <a:round/>
            <a:headEnd type="none" w="sm" len="sm"/>
            <a:tailEnd type="none" w="sm" len="sm"/>
          </a:ln>
        </p:spPr>
        <p:txBody>
          <a:bodyPr spcFirstLastPara="1" wrap="square" lIns="36575" tIns="36575" rIns="36575" bIns="36575"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324" name="Google Shape;324;p30"/>
          <p:cNvSpPr txBox="1">
            <a:spLocks noGrp="1"/>
          </p:cNvSpPr>
          <p:nvPr>
            <p:ph type="title"/>
          </p:nvPr>
        </p:nvSpPr>
        <p:spPr>
          <a:xfrm>
            <a:off x="1403648" y="453527"/>
            <a:ext cx="6707088" cy="1143000"/>
          </a:xfrm>
          <a:prstGeom prst="rect">
            <a:avLst/>
          </a:prstGeom>
          <a:noFill/>
          <a:ln>
            <a:noFill/>
          </a:ln>
        </p:spPr>
        <p:txBody>
          <a:bodyPr spcFirstLastPara="1" wrap="square" lIns="91425" tIns="45700" rIns="91425" bIns="45700" anchor="ctr" anchorCtr="0">
            <a:noAutofit/>
          </a:bodyPr>
          <a:lstStyle/>
          <a:p>
            <a:pPr marL="0" lvl="0" indent="0" algn="ctr" rtl="0">
              <a:spcBef>
                <a:spcPts val="0"/>
              </a:spcBef>
              <a:spcAft>
                <a:spcPts val="0"/>
              </a:spcAft>
              <a:buClr>
                <a:schemeClr val="dk1"/>
              </a:buClr>
              <a:buSzPts val="3200"/>
              <a:buFont typeface="Calibri"/>
              <a:buNone/>
            </a:pPr>
            <a:r>
              <a:rPr lang="en-GB" sz="3200"/>
              <a:t>Year 4 Times Table ‘Check’</a:t>
            </a:r>
            <a:br>
              <a:rPr lang="en-GB" sz="3200"/>
            </a:br>
            <a:endParaRPr sz="3200"/>
          </a:p>
        </p:txBody>
      </p:sp>
      <p:sp>
        <p:nvSpPr>
          <p:cNvPr id="325" name="Google Shape;325;p30"/>
          <p:cNvSpPr txBox="1"/>
          <p:nvPr/>
        </p:nvSpPr>
        <p:spPr>
          <a:xfrm>
            <a:off x="996612" y="1596527"/>
            <a:ext cx="7273754" cy="3416279"/>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1800" dirty="0">
                <a:solidFill>
                  <a:schemeClr val="lt1"/>
                </a:solidFill>
                <a:latin typeface="Calibri"/>
                <a:ea typeface="Calibri"/>
                <a:cs typeface="Calibri"/>
                <a:sym typeface="Calibri"/>
              </a:rPr>
              <a:t>Children in year 4 will be required to take part in a times table check in the summer term – this is to check whether they can rapidly recall all of their times tables (to x12).</a:t>
            </a:r>
          </a:p>
          <a:p>
            <a:pPr marL="0" marR="0" lvl="0" indent="0" algn="l" rtl="0">
              <a:spcBef>
                <a:spcPts val="0"/>
              </a:spcBef>
              <a:spcAft>
                <a:spcPts val="0"/>
              </a:spcAft>
              <a:buNone/>
            </a:pPr>
            <a:endParaRPr sz="1800" dirty="0">
              <a:solidFill>
                <a:schemeClr val="lt1"/>
              </a:solidFill>
              <a:latin typeface="Calibri"/>
              <a:ea typeface="Calibri"/>
              <a:cs typeface="Calibri"/>
              <a:sym typeface="Calibri"/>
            </a:endParaRPr>
          </a:p>
          <a:p>
            <a:pPr marL="0" marR="0" lvl="0" indent="0" algn="l" rtl="0">
              <a:spcBef>
                <a:spcPts val="0"/>
              </a:spcBef>
              <a:spcAft>
                <a:spcPts val="0"/>
              </a:spcAft>
              <a:buNone/>
            </a:pPr>
            <a:r>
              <a:rPr lang="en-GB" sz="1800" dirty="0">
                <a:solidFill>
                  <a:schemeClr val="lt1"/>
                </a:solidFill>
                <a:latin typeface="Calibri"/>
                <a:ea typeface="Calibri"/>
                <a:cs typeface="Calibri"/>
                <a:sym typeface="Calibri"/>
              </a:rPr>
              <a:t>It will be an online test: each question will be displayed for 6 seconds on the screen and children will be required to type in the answer. It will then move on to the next question (children will not be able to return to a question if they miss it out).</a:t>
            </a:r>
            <a:endParaRPr dirty="0"/>
          </a:p>
          <a:p>
            <a:pPr marL="0" marR="0" lvl="0" indent="0" algn="l" rtl="0">
              <a:spcBef>
                <a:spcPts val="0"/>
              </a:spcBef>
              <a:spcAft>
                <a:spcPts val="0"/>
              </a:spcAft>
              <a:buNone/>
            </a:pPr>
            <a:endParaRPr sz="1800" dirty="0">
              <a:solidFill>
                <a:schemeClr val="lt1"/>
              </a:solidFill>
              <a:latin typeface="Calibri"/>
              <a:ea typeface="Calibri"/>
              <a:cs typeface="Calibri"/>
              <a:sym typeface="Calibri"/>
            </a:endParaRPr>
          </a:p>
          <a:p>
            <a:pPr marL="0" marR="0" lvl="0" indent="0" algn="l" rtl="0">
              <a:spcBef>
                <a:spcPts val="0"/>
              </a:spcBef>
              <a:spcAft>
                <a:spcPts val="0"/>
              </a:spcAft>
              <a:buNone/>
            </a:pPr>
            <a:r>
              <a:rPr lang="en-GB" sz="1800" dirty="0">
                <a:solidFill>
                  <a:schemeClr val="lt1"/>
                </a:solidFill>
                <a:latin typeface="Calibri"/>
                <a:ea typeface="Calibri"/>
                <a:cs typeface="Calibri"/>
                <a:sym typeface="Calibri"/>
              </a:rPr>
              <a:t>TT </a:t>
            </a:r>
            <a:r>
              <a:rPr lang="en-GB" sz="1800" dirty="0" err="1">
                <a:solidFill>
                  <a:schemeClr val="lt1"/>
                </a:solidFill>
                <a:latin typeface="Calibri"/>
                <a:ea typeface="Calibri"/>
                <a:cs typeface="Calibri"/>
                <a:sym typeface="Calibri"/>
              </a:rPr>
              <a:t>Rockstars</a:t>
            </a:r>
            <a:r>
              <a:rPr lang="en-GB" sz="1800" dirty="0">
                <a:solidFill>
                  <a:schemeClr val="lt1"/>
                </a:solidFill>
                <a:latin typeface="Calibri"/>
                <a:ea typeface="Calibri"/>
                <a:cs typeface="Calibri"/>
                <a:sym typeface="Calibri"/>
              </a:rPr>
              <a:t> have introduced </a:t>
            </a:r>
            <a:endParaRPr dirty="0"/>
          </a:p>
          <a:p>
            <a:pPr marL="0" marR="0" lvl="0" indent="0" algn="l" rtl="0">
              <a:spcBef>
                <a:spcPts val="0"/>
              </a:spcBef>
              <a:spcAft>
                <a:spcPts val="0"/>
              </a:spcAft>
              <a:buNone/>
            </a:pPr>
            <a:r>
              <a:rPr lang="en-GB" sz="1800" dirty="0">
                <a:solidFill>
                  <a:schemeClr val="lt1"/>
                </a:solidFill>
                <a:latin typeface="Calibri"/>
                <a:ea typeface="Calibri"/>
                <a:cs typeface="Calibri"/>
                <a:sym typeface="Calibri"/>
              </a:rPr>
              <a:t>‘Sound Check’ mode which will</a:t>
            </a:r>
            <a:endParaRPr dirty="0"/>
          </a:p>
          <a:p>
            <a:pPr marL="0" marR="0" lvl="0" indent="0" algn="l" rtl="0">
              <a:spcBef>
                <a:spcPts val="0"/>
              </a:spcBef>
              <a:spcAft>
                <a:spcPts val="0"/>
              </a:spcAft>
              <a:buNone/>
            </a:pPr>
            <a:r>
              <a:rPr lang="en-GB" sz="1800" dirty="0">
                <a:solidFill>
                  <a:schemeClr val="lt1"/>
                </a:solidFill>
                <a:latin typeface="Calibri"/>
                <a:ea typeface="Calibri"/>
                <a:cs typeface="Calibri"/>
                <a:sym typeface="Calibri"/>
              </a:rPr>
              <a:t>replicate this set up.</a:t>
            </a:r>
            <a:endParaRPr dirty="0"/>
          </a:p>
        </p:txBody>
      </p:sp>
      <p:pic>
        <p:nvPicPr>
          <p:cNvPr id="326" name="Google Shape;326;p30"/>
          <p:cNvPicPr preferRelativeResize="0"/>
          <p:nvPr/>
        </p:nvPicPr>
        <p:blipFill rotWithShape="1">
          <a:blip r:embed="rId3">
            <a:alphaModFix/>
          </a:blip>
          <a:srcRect/>
          <a:stretch/>
        </p:blipFill>
        <p:spPr>
          <a:xfrm>
            <a:off x="4271734" y="3794784"/>
            <a:ext cx="3960440" cy="1663259"/>
          </a:xfrm>
          <a:prstGeom prst="rect">
            <a:avLst/>
          </a:prstGeom>
          <a:noFill/>
          <a:ln>
            <a:noFill/>
          </a:ln>
        </p:spPr>
      </p:pic>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Shape 330"/>
        <p:cNvGrpSpPr/>
        <p:nvPr/>
      </p:nvGrpSpPr>
      <p:grpSpPr>
        <a:xfrm>
          <a:off x="0" y="0"/>
          <a:ext cx="0" cy="0"/>
          <a:chOff x="0" y="0"/>
          <a:chExt cx="0" cy="0"/>
        </a:xfrm>
      </p:grpSpPr>
      <p:sp>
        <p:nvSpPr>
          <p:cNvPr id="331" name="Google Shape;331;p31"/>
          <p:cNvSpPr/>
          <p:nvPr/>
        </p:nvSpPr>
        <p:spPr>
          <a:xfrm>
            <a:off x="611560" y="1388725"/>
            <a:ext cx="8064896" cy="4812119"/>
          </a:xfrm>
          <a:prstGeom prst="roundRect">
            <a:avLst>
              <a:gd name="adj" fmla="val 16667"/>
            </a:avLst>
          </a:prstGeom>
          <a:solidFill>
            <a:srgbClr val="00004E"/>
          </a:solidFill>
          <a:ln w="9525" cap="flat" cmpd="sng">
            <a:solidFill>
              <a:schemeClr val="dk1"/>
            </a:solidFill>
            <a:prstDash val="solid"/>
            <a:round/>
            <a:headEnd type="none" w="sm" len="sm"/>
            <a:tailEnd type="none" w="sm" len="sm"/>
          </a:ln>
        </p:spPr>
        <p:txBody>
          <a:bodyPr spcFirstLastPara="1" wrap="square" lIns="36575" tIns="36575" rIns="36575" bIns="36575"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332" name="Google Shape;332;p31"/>
          <p:cNvSpPr txBox="1">
            <a:spLocks noGrp="1"/>
          </p:cNvSpPr>
          <p:nvPr>
            <p:ph type="title"/>
          </p:nvPr>
        </p:nvSpPr>
        <p:spPr>
          <a:xfrm>
            <a:off x="1403648" y="453527"/>
            <a:ext cx="6707088" cy="1143000"/>
          </a:xfrm>
          <a:prstGeom prst="rect">
            <a:avLst/>
          </a:prstGeom>
          <a:noFill/>
          <a:ln>
            <a:noFill/>
          </a:ln>
        </p:spPr>
        <p:txBody>
          <a:bodyPr spcFirstLastPara="1" wrap="square" lIns="91425" tIns="45700" rIns="91425" bIns="45700" anchor="ctr" anchorCtr="0">
            <a:noAutofit/>
          </a:bodyPr>
          <a:lstStyle/>
          <a:p>
            <a:pPr marL="0" lvl="0" indent="0" algn="ctr" rtl="0">
              <a:spcBef>
                <a:spcPts val="0"/>
              </a:spcBef>
              <a:spcAft>
                <a:spcPts val="0"/>
              </a:spcAft>
              <a:buClr>
                <a:schemeClr val="dk1"/>
              </a:buClr>
              <a:buSzPts val="3200"/>
              <a:buFont typeface="Calibri"/>
              <a:buNone/>
            </a:pPr>
            <a:r>
              <a:rPr lang="en-GB" sz="3200"/>
              <a:t>Progression in Times Tables Document</a:t>
            </a:r>
            <a:br>
              <a:rPr lang="en-GB" sz="3200"/>
            </a:br>
            <a:endParaRPr sz="3200"/>
          </a:p>
        </p:txBody>
      </p:sp>
      <p:sp>
        <p:nvSpPr>
          <p:cNvPr id="333" name="Google Shape;333;p31"/>
          <p:cNvSpPr txBox="1"/>
          <p:nvPr/>
        </p:nvSpPr>
        <p:spPr>
          <a:xfrm>
            <a:off x="996612" y="1596527"/>
            <a:ext cx="7273754" cy="36933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endParaRPr sz="1800">
              <a:solidFill>
                <a:schemeClr val="lt1"/>
              </a:solidFill>
              <a:latin typeface="Calibri"/>
              <a:ea typeface="Calibri"/>
              <a:cs typeface="Calibri"/>
              <a:sym typeface="Calibri"/>
            </a:endParaRPr>
          </a:p>
        </p:txBody>
      </p:sp>
      <p:pic>
        <p:nvPicPr>
          <p:cNvPr id="334" name="Google Shape;334;p31"/>
          <p:cNvPicPr preferRelativeResize="0"/>
          <p:nvPr/>
        </p:nvPicPr>
        <p:blipFill rotWithShape="1">
          <a:blip r:embed="rId3">
            <a:alphaModFix/>
          </a:blip>
          <a:srcRect/>
          <a:stretch/>
        </p:blipFill>
        <p:spPr>
          <a:xfrm>
            <a:off x="1524570" y="1596527"/>
            <a:ext cx="6238875" cy="4200525"/>
          </a:xfrm>
          <a:prstGeom prst="rect">
            <a:avLst/>
          </a:prstGeom>
          <a:noFill/>
          <a:ln>
            <a:noFill/>
          </a:ln>
        </p:spPr>
      </p:pic>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Shape 338"/>
        <p:cNvGrpSpPr/>
        <p:nvPr/>
      </p:nvGrpSpPr>
      <p:grpSpPr>
        <a:xfrm>
          <a:off x="0" y="0"/>
          <a:ext cx="0" cy="0"/>
          <a:chOff x="0" y="0"/>
          <a:chExt cx="0" cy="0"/>
        </a:xfrm>
      </p:grpSpPr>
      <p:sp>
        <p:nvSpPr>
          <p:cNvPr id="339" name="Google Shape;339;p32"/>
          <p:cNvSpPr/>
          <p:nvPr/>
        </p:nvSpPr>
        <p:spPr>
          <a:xfrm>
            <a:off x="562792" y="1350668"/>
            <a:ext cx="8064896" cy="4812119"/>
          </a:xfrm>
          <a:prstGeom prst="roundRect">
            <a:avLst>
              <a:gd name="adj" fmla="val 16667"/>
            </a:avLst>
          </a:prstGeom>
          <a:solidFill>
            <a:srgbClr val="00004E"/>
          </a:solidFill>
          <a:ln w="9525" cap="flat" cmpd="sng">
            <a:solidFill>
              <a:schemeClr val="dk1"/>
            </a:solidFill>
            <a:prstDash val="solid"/>
            <a:round/>
            <a:headEnd type="none" w="sm" len="sm"/>
            <a:tailEnd type="none" w="sm" len="sm"/>
          </a:ln>
        </p:spPr>
        <p:txBody>
          <a:bodyPr spcFirstLastPara="1" wrap="square" lIns="36575" tIns="36575" rIns="36575" bIns="36575"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340" name="Google Shape;340;p32"/>
          <p:cNvSpPr txBox="1">
            <a:spLocks noGrp="1"/>
          </p:cNvSpPr>
          <p:nvPr>
            <p:ph type="title"/>
          </p:nvPr>
        </p:nvSpPr>
        <p:spPr>
          <a:xfrm>
            <a:off x="1538266" y="465212"/>
            <a:ext cx="6707088" cy="1143000"/>
          </a:xfrm>
          <a:prstGeom prst="rect">
            <a:avLst/>
          </a:prstGeom>
          <a:noFill/>
          <a:ln>
            <a:noFill/>
          </a:ln>
        </p:spPr>
        <p:txBody>
          <a:bodyPr spcFirstLastPara="1" wrap="square" lIns="91425" tIns="45700" rIns="91425" bIns="45700" anchor="ctr" anchorCtr="0">
            <a:normAutofit fontScale="90000"/>
          </a:bodyPr>
          <a:lstStyle/>
          <a:p>
            <a:pPr marL="0" lvl="0" indent="0" algn="ctr" rtl="0">
              <a:spcBef>
                <a:spcPts val="0"/>
              </a:spcBef>
              <a:spcAft>
                <a:spcPts val="0"/>
              </a:spcAft>
              <a:buClr>
                <a:schemeClr val="dk1"/>
              </a:buClr>
              <a:buSzPct val="100000"/>
              <a:buFont typeface="Calibri"/>
              <a:buNone/>
            </a:pPr>
            <a:r>
              <a:rPr lang="en-GB"/>
              <a:t>5. How to support your child with maths</a:t>
            </a:r>
            <a:br>
              <a:rPr lang="en-GB"/>
            </a:br>
            <a:endParaRPr/>
          </a:p>
        </p:txBody>
      </p:sp>
      <p:pic>
        <p:nvPicPr>
          <p:cNvPr id="341" name="Google Shape;341;p32"/>
          <p:cNvPicPr preferRelativeResize="0"/>
          <p:nvPr/>
        </p:nvPicPr>
        <p:blipFill rotWithShape="1">
          <a:blip r:embed="rId3">
            <a:alphaModFix/>
          </a:blip>
          <a:srcRect l="8229" t="23019" r="54355" b="9669"/>
          <a:stretch/>
        </p:blipFill>
        <p:spPr>
          <a:xfrm>
            <a:off x="986440" y="1608212"/>
            <a:ext cx="4248472" cy="4297031"/>
          </a:xfrm>
          <a:prstGeom prst="rect">
            <a:avLst/>
          </a:prstGeom>
          <a:noFill/>
          <a:ln>
            <a:noFill/>
          </a:ln>
        </p:spPr>
      </p:pic>
      <p:sp>
        <p:nvSpPr>
          <p:cNvPr id="2" name="Rectangle 1"/>
          <p:cNvSpPr/>
          <p:nvPr/>
        </p:nvSpPr>
        <p:spPr>
          <a:xfrm>
            <a:off x="5234912" y="1350667"/>
            <a:ext cx="3010442" cy="3785652"/>
          </a:xfrm>
          <a:prstGeom prst="rect">
            <a:avLst/>
          </a:prstGeom>
        </p:spPr>
        <p:txBody>
          <a:bodyPr wrap="square">
            <a:spAutoFit/>
          </a:bodyPr>
          <a:lstStyle/>
          <a:p>
            <a:pPr lvl="0"/>
            <a:endParaRPr lang="en-GB" sz="2400" dirty="0">
              <a:solidFill>
                <a:schemeClr val="lt1"/>
              </a:solidFill>
              <a:latin typeface="Calibri"/>
              <a:ea typeface="Calibri"/>
              <a:cs typeface="Calibri"/>
              <a:sym typeface="Calibri"/>
            </a:endParaRPr>
          </a:p>
          <a:p>
            <a:pPr lvl="0"/>
            <a:r>
              <a:rPr lang="en-GB" sz="2400" dirty="0">
                <a:solidFill>
                  <a:schemeClr val="lt1"/>
                </a:solidFill>
                <a:latin typeface="Calibri"/>
                <a:ea typeface="Calibri"/>
                <a:cs typeface="Calibri"/>
                <a:sym typeface="Calibri"/>
              </a:rPr>
              <a:t>Please continue to help your children with their homework – taking time to sit down with your children helps to demonstrate the importance of learning!</a:t>
            </a:r>
            <a:endParaRPr lang="en-GB" sz="2400" dirty="0"/>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Shape 353"/>
        <p:cNvGrpSpPr/>
        <p:nvPr/>
      </p:nvGrpSpPr>
      <p:grpSpPr>
        <a:xfrm>
          <a:off x="0" y="0"/>
          <a:ext cx="0" cy="0"/>
          <a:chOff x="0" y="0"/>
          <a:chExt cx="0" cy="0"/>
        </a:xfrm>
      </p:grpSpPr>
      <p:sp>
        <p:nvSpPr>
          <p:cNvPr id="354" name="Google Shape;354;p34"/>
          <p:cNvSpPr/>
          <p:nvPr/>
        </p:nvSpPr>
        <p:spPr>
          <a:xfrm>
            <a:off x="611560" y="1388725"/>
            <a:ext cx="8064896" cy="4812119"/>
          </a:xfrm>
          <a:prstGeom prst="roundRect">
            <a:avLst>
              <a:gd name="adj" fmla="val 16667"/>
            </a:avLst>
          </a:prstGeom>
          <a:solidFill>
            <a:srgbClr val="00004E"/>
          </a:solidFill>
          <a:ln w="9525" cap="flat" cmpd="sng">
            <a:solidFill>
              <a:schemeClr val="dk1"/>
            </a:solidFill>
            <a:prstDash val="solid"/>
            <a:round/>
            <a:headEnd type="none" w="sm" len="sm"/>
            <a:tailEnd type="none" w="sm" len="sm"/>
          </a:ln>
        </p:spPr>
        <p:txBody>
          <a:bodyPr spcFirstLastPara="1" wrap="square" lIns="36575" tIns="36575" rIns="36575" bIns="36575"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355" name="Google Shape;355;p34"/>
          <p:cNvSpPr txBox="1">
            <a:spLocks noGrp="1"/>
          </p:cNvSpPr>
          <p:nvPr>
            <p:ph type="title"/>
          </p:nvPr>
        </p:nvSpPr>
        <p:spPr>
          <a:xfrm>
            <a:off x="1538266" y="465212"/>
            <a:ext cx="6707088" cy="1143000"/>
          </a:xfrm>
          <a:prstGeom prst="rect">
            <a:avLst/>
          </a:prstGeom>
          <a:noFill/>
          <a:ln>
            <a:noFill/>
          </a:ln>
        </p:spPr>
        <p:txBody>
          <a:bodyPr spcFirstLastPara="1" wrap="square" lIns="91425" tIns="45700" rIns="91425" bIns="45700" anchor="ctr" anchorCtr="0">
            <a:noAutofit/>
          </a:bodyPr>
          <a:lstStyle/>
          <a:p>
            <a:pPr marL="0" lvl="0" indent="0" algn="ctr" rtl="0">
              <a:spcBef>
                <a:spcPts val="0"/>
              </a:spcBef>
              <a:spcAft>
                <a:spcPts val="0"/>
              </a:spcAft>
              <a:buClr>
                <a:schemeClr val="dk1"/>
              </a:buClr>
              <a:buSzPts val="3200"/>
              <a:buFont typeface="Calibri"/>
              <a:buNone/>
            </a:pPr>
            <a:r>
              <a:rPr lang="en-GB" sz="3200"/>
              <a:t>How to support your child with maths</a:t>
            </a:r>
            <a:br>
              <a:rPr lang="en-GB" sz="3200"/>
            </a:br>
            <a:endParaRPr sz="3200"/>
          </a:p>
        </p:txBody>
      </p:sp>
      <p:pic>
        <p:nvPicPr>
          <p:cNvPr id="5" name="Picture 4"/>
          <p:cNvPicPr/>
          <p:nvPr/>
        </p:nvPicPr>
        <p:blipFill>
          <a:blip r:embed="rId3">
            <a:extLst>
              <a:ext uri="{28A0092B-C50C-407E-A947-70E740481C1C}">
                <a14:useLocalDpi xmlns:a14="http://schemas.microsoft.com/office/drawing/2010/main" val="0"/>
              </a:ext>
            </a:extLst>
          </a:blip>
          <a:srcRect/>
          <a:stretch>
            <a:fillRect/>
          </a:stretch>
        </p:blipFill>
        <p:spPr bwMode="auto">
          <a:xfrm>
            <a:off x="1465420" y="1666486"/>
            <a:ext cx="6357175" cy="4256596"/>
          </a:xfrm>
          <a:prstGeom prst="rect">
            <a:avLst/>
          </a:prstGeom>
          <a:noFill/>
          <a:ln>
            <a:noFill/>
          </a:ln>
        </p:spPr>
      </p:pic>
      <p:pic>
        <p:nvPicPr>
          <p:cNvPr id="356" name="Google Shape;356;p34"/>
          <p:cNvPicPr preferRelativeResize="0"/>
          <p:nvPr/>
        </p:nvPicPr>
        <p:blipFill rotWithShape="1">
          <a:blip r:embed="rId4">
            <a:alphaModFix/>
          </a:blip>
          <a:srcRect/>
          <a:stretch/>
        </p:blipFill>
        <p:spPr>
          <a:xfrm>
            <a:off x="7463912" y="5570612"/>
            <a:ext cx="1562884" cy="1086220"/>
          </a:xfrm>
          <a:prstGeom prst="rect">
            <a:avLst/>
          </a:prstGeom>
          <a:noFill/>
          <a:ln>
            <a:noFill/>
          </a:ln>
        </p:spPr>
      </p:pic>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Shape 360"/>
        <p:cNvGrpSpPr/>
        <p:nvPr/>
      </p:nvGrpSpPr>
      <p:grpSpPr>
        <a:xfrm>
          <a:off x="0" y="0"/>
          <a:ext cx="0" cy="0"/>
          <a:chOff x="0" y="0"/>
          <a:chExt cx="0" cy="0"/>
        </a:xfrm>
      </p:grpSpPr>
      <p:sp>
        <p:nvSpPr>
          <p:cNvPr id="361" name="Google Shape;361;p38"/>
          <p:cNvSpPr/>
          <p:nvPr/>
        </p:nvSpPr>
        <p:spPr>
          <a:xfrm>
            <a:off x="611560" y="1388725"/>
            <a:ext cx="8064896" cy="4812119"/>
          </a:xfrm>
          <a:prstGeom prst="roundRect">
            <a:avLst>
              <a:gd name="adj" fmla="val 16667"/>
            </a:avLst>
          </a:prstGeom>
          <a:solidFill>
            <a:srgbClr val="00004E"/>
          </a:solidFill>
          <a:ln w="9525" cap="flat" cmpd="sng">
            <a:solidFill>
              <a:schemeClr val="dk1"/>
            </a:solidFill>
            <a:prstDash val="solid"/>
            <a:round/>
            <a:headEnd type="none" w="sm" len="sm"/>
            <a:tailEnd type="none" w="sm" len="sm"/>
          </a:ln>
        </p:spPr>
        <p:txBody>
          <a:bodyPr spcFirstLastPara="1" wrap="square" lIns="36575" tIns="36575" rIns="36575" bIns="36575"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362" name="Google Shape;362;p38"/>
          <p:cNvSpPr txBox="1">
            <a:spLocks noGrp="1"/>
          </p:cNvSpPr>
          <p:nvPr>
            <p:ph type="title"/>
          </p:nvPr>
        </p:nvSpPr>
        <p:spPr>
          <a:xfrm>
            <a:off x="1058600" y="2194200"/>
            <a:ext cx="6707100" cy="2469600"/>
          </a:xfrm>
          <a:prstGeom prst="rect">
            <a:avLst/>
          </a:prstGeom>
          <a:noFill/>
          <a:ln>
            <a:noFill/>
          </a:ln>
        </p:spPr>
        <p:txBody>
          <a:bodyPr spcFirstLastPara="1" wrap="square" lIns="91425" tIns="45700" rIns="91425" bIns="45700" anchor="ctr" anchorCtr="0">
            <a:normAutofit fontScale="90000"/>
          </a:bodyPr>
          <a:lstStyle/>
          <a:p>
            <a:pPr marL="0" lvl="0" indent="0" algn="ctr" rtl="0">
              <a:spcBef>
                <a:spcPts val="0"/>
              </a:spcBef>
              <a:spcAft>
                <a:spcPts val="0"/>
              </a:spcAft>
              <a:buClr>
                <a:schemeClr val="lt1"/>
              </a:buClr>
              <a:buSzPts val="4400"/>
              <a:buFont typeface="Calibri"/>
              <a:buNone/>
            </a:pPr>
            <a:r>
              <a:rPr lang="en-GB" dirty="0">
                <a:solidFill>
                  <a:schemeClr val="lt1"/>
                </a:solidFill>
              </a:rPr>
              <a:t>Questions?</a:t>
            </a:r>
            <a:br>
              <a:rPr lang="en-GB" dirty="0">
                <a:solidFill>
                  <a:schemeClr val="lt1"/>
                </a:solidFill>
              </a:rPr>
            </a:br>
            <a:r>
              <a:rPr lang="en-GB" dirty="0">
                <a:solidFill>
                  <a:schemeClr val="lt1"/>
                </a:solidFill>
              </a:rPr>
              <a:t>Please ask your class teacher in the first instance – they can always pass questions on to the Maths lead if required </a:t>
            </a:r>
            <a:r>
              <a:rPr lang="en-GB" dirty="0">
                <a:solidFill>
                  <a:schemeClr val="lt1"/>
                </a:solidFill>
                <a:sym typeface="Wingdings" panose="05000000000000000000" pitchFamily="2" charset="2"/>
              </a:rPr>
              <a:t></a:t>
            </a:r>
            <a:r>
              <a:rPr lang="en-GB" dirty="0">
                <a:solidFill>
                  <a:schemeClr val="lt1"/>
                </a:solidFill>
              </a:rPr>
              <a:t> </a:t>
            </a:r>
            <a:endParaRPr dirty="0">
              <a:solidFill>
                <a:schemeClr val="lt1"/>
              </a:solidFill>
            </a:endParaRPr>
          </a:p>
        </p:txBody>
      </p:sp>
    </p:spTree>
  </p:cSld>
  <p:clrMapOvr>
    <a:masterClrMapping/>
  </p:clrMapOvr>
</p:sld>
</file>

<file path=ppt/theme/theme1.xml><?xml version="1.0" encoding="utf-8"?>
<a:theme xmlns:a="http://schemas.openxmlformats.org/drawingml/2006/main" name="Office Theme">
  <a:themeElements>
    <a:clrScheme name="Office">
      <a:dk1>
        <a:srgbClr val="000000"/>
      </a:dk1>
      <a:lt1>
        <a:srgbClr val="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121</TotalTime>
  <Words>901</Words>
  <Application>Microsoft Office PowerPoint</Application>
  <PresentationFormat>On-screen Show (4:3)</PresentationFormat>
  <Paragraphs>176</Paragraphs>
  <Slides>34</Slides>
  <Notes>34</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34</vt:i4>
      </vt:variant>
    </vt:vector>
  </HeadingPairs>
  <TitlesOfParts>
    <vt:vector size="39" baseType="lpstr">
      <vt:lpstr>Arial Black</vt:lpstr>
      <vt:lpstr>Arial</vt:lpstr>
      <vt:lpstr>Noto Sans Symbols</vt:lpstr>
      <vt:lpstr>Calibri</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Website Support </vt:lpstr>
      <vt:lpstr> 4. Assessments</vt:lpstr>
      <vt:lpstr>Sample KS1 maths arithmetic questions</vt:lpstr>
      <vt:lpstr>Sample KS1 maths reasoning questions</vt:lpstr>
      <vt:lpstr>Sample KS1 maths reasoning questions</vt:lpstr>
      <vt:lpstr>Sample KS2 maths arithmetic questions</vt:lpstr>
      <vt:lpstr>Sample KS2 maths reasoning questions</vt:lpstr>
      <vt:lpstr>Sample KS2 maths reasoning questions</vt:lpstr>
      <vt:lpstr>Sample KS2 maths reasoning questions</vt:lpstr>
      <vt:lpstr>Sample KS2 maths reasoning questions</vt:lpstr>
      <vt:lpstr>Sample KS2 maths reasoning questions</vt:lpstr>
      <vt:lpstr>Sample KS2 maths reasoning questions</vt:lpstr>
      <vt:lpstr>Sample KS2 maths reasoning questions</vt:lpstr>
      <vt:lpstr>Sample KS2 maths reasoning questions</vt:lpstr>
      <vt:lpstr>Year 4 Times Table ‘Check’ </vt:lpstr>
      <vt:lpstr>Progression in Times Tables Document </vt:lpstr>
      <vt:lpstr>5. How to support your child with maths </vt:lpstr>
      <vt:lpstr>How to support your child with maths </vt:lpstr>
      <vt:lpstr>Questions? Please ask your class teacher in the first instance – they can always pass questions on to the Maths lead if required 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James Todd</dc:creator>
  <cp:lastModifiedBy>James Todd</cp:lastModifiedBy>
  <cp:revision>9</cp:revision>
  <dcterms:created xsi:type="dcterms:W3CDTF">2015-10-05T14:54:19Z</dcterms:created>
  <dcterms:modified xsi:type="dcterms:W3CDTF">2025-12-09T16:08:25Z</dcterms:modified>
</cp:coreProperties>
</file>