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5" r:id="rId3"/>
    <p:sldId id="268" r:id="rId4"/>
    <p:sldId id="267" r:id="rId5"/>
    <p:sldId id="266"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247C1-B7F7-4121-97E3-01A70515953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0E92E08-368C-433F-BE26-9B0145E31B5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C4C455A-63AA-4A9D-828A-BB1DD692E209}"/>
              </a:ext>
            </a:extLst>
          </p:cNvPr>
          <p:cNvSpPr>
            <a:spLocks noGrp="1"/>
          </p:cNvSpPr>
          <p:nvPr>
            <p:ph type="dt" sz="half" idx="10"/>
          </p:nvPr>
        </p:nvSpPr>
        <p:spPr/>
        <p:txBody>
          <a:bodyPr/>
          <a:lstStyle/>
          <a:p>
            <a:fld id="{E057D96A-617B-44E1-96FA-A69B186FAF98}" type="datetimeFigureOut">
              <a:rPr lang="en-GB" smtClean="0"/>
              <a:t>03/12/2020</a:t>
            </a:fld>
            <a:endParaRPr lang="en-GB"/>
          </a:p>
        </p:txBody>
      </p:sp>
      <p:sp>
        <p:nvSpPr>
          <p:cNvPr id="5" name="Footer Placeholder 4">
            <a:extLst>
              <a:ext uri="{FF2B5EF4-FFF2-40B4-BE49-F238E27FC236}">
                <a16:creationId xmlns:a16="http://schemas.microsoft.com/office/drawing/2014/main" id="{A1386AEA-E1E8-45F2-AED8-41782C6B83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EA368A-2815-4DD2-9C1A-E335CD498622}"/>
              </a:ext>
            </a:extLst>
          </p:cNvPr>
          <p:cNvSpPr>
            <a:spLocks noGrp="1"/>
          </p:cNvSpPr>
          <p:nvPr>
            <p:ph type="sldNum" sz="quarter" idx="12"/>
          </p:nvPr>
        </p:nvSpPr>
        <p:spPr/>
        <p:txBody>
          <a:bodyPr/>
          <a:lstStyle/>
          <a:p>
            <a:fld id="{24027560-0F20-4A81-9CAD-2F5B6ADCA8E2}" type="slidenum">
              <a:rPr lang="en-GB" smtClean="0"/>
              <a:t>‹#›</a:t>
            </a:fld>
            <a:endParaRPr lang="en-GB"/>
          </a:p>
        </p:txBody>
      </p:sp>
    </p:spTree>
    <p:extLst>
      <p:ext uri="{BB962C8B-B14F-4D97-AF65-F5344CB8AC3E}">
        <p14:creationId xmlns:p14="http://schemas.microsoft.com/office/powerpoint/2010/main" val="26473114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B37AC-D287-4DD3-AA02-D1723F3EFC2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22844DB-DD1C-42D1-BBC7-0F43C63845E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A5DBCF-A8AE-47EC-A687-02E57D992489}"/>
              </a:ext>
            </a:extLst>
          </p:cNvPr>
          <p:cNvSpPr>
            <a:spLocks noGrp="1"/>
          </p:cNvSpPr>
          <p:nvPr>
            <p:ph type="dt" sz="half" idx="10"/>
          </p:nvPr>
        </p:nvSpPr>
        <p:spPr/>
        <p:txBody>
          <a:bodyPr/>
          <a:lstStyle/>
          <a:p>
            <a:fld id="{E057D96A-617B-44E1-96FA-A69B186FAF98}" type="datetimeFigureOut">
              <a:rPr lang="en-GB" smtClean="0"/>
              <a:t>03/12/2020</a:t>
            </a:fld>
            <a:endParaRPr lang="en-GB"/>
          </a:p>
        </p:txBody>
      </p:sp>
      <p:sp>
        <p:nvSpPr>
          <p:cNvPr id="5" name="Footer Placeholder 4">
            <a:extLst>
              <a:ext uri="{FF2B5EF4-FFF2-40B4-BE49-F238E27FC236}">
                <a16:creationId xmlns:a16="http://schemas.microsoft.com/office/drawing/2014/main" id="{BD88E179-9CB7-4716-BA54-B6566436A3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C0C6BC3-6955-49EB-9893-3E52C7EB67FB}"/>
              </a:ext>
            </a:extLst>
          </p:cNvPr>
          <p:cNvSpPr>
            <a:spLocks noGrp="1"/>
          </p:cNvSpPr>
          <p:nvPr>
            <p:ph type="sldNum" sz="quarter" idx="12"/>
          </p:nvPr>
        </p:nvSpPr>
        <p:spPr/>
        <p:txBody>
          <a:bodyPr/>
          <a:lstStyle/>
          <a:p>
            <a:fld id="{24027560-0F20-4A81-9CAD-2F5B6ADCA8E2}" type="slidenum">
              <a:rPr lang="en-GB" smtClean="0"/>
              <a:t>‹#›</a:t>
            </a:fld>
            <a:endParaRPr lang="en-GB"/>
          </a:p>
        </p:txBody>
      </p:sp>
    </p:spTree>
    <p:extLst>
      <p:ext uri="{BB962C8B-B14F-4D97-AF65-F5344CB8AC3E}">
        <p14:creationId xmlns:p14="http://schemas.microsoft.com/office/powerpoint/2010/main" val="40515537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7C7FF7-54C4-41D1-ABD4-98C3804E4F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FA0C111-4B4E-4F84-AC48-83C5A07B156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0B3684-9DD3-45E1-897A-CC5FF6AD8B5D}"/>
              </a:ext>
            </a:extLst>
          </p:cNvPr>
          <p:cNvSpPr>
            <a:spLocks noGrp="1"/>
          </p:cNvSpPr>
          <p:nvPr>
            <p:ph type="dt" sz="half" idx="10"/>
          </p:nvPr>
        </p:nvSpPr>
        <p:spPr/>
        <p:txBody>
          <a:bodyPr/>
          <a:lstStyle/>
          <a:p>
            <a:fld id="{E057D96A-617B-44E1-96FA-A69B186FAF98}" type="datetimeFigureOut">
              <a:rPr lang="en-GB" smtClean="0"/>
              <a:t>03/12/2020</a:t>
            </a:fld>
            <a:endParaRPr lang="en-GB"/>
          </a:p>
        </p:txBody>
      </p:sp>
      <p:sp>
        <p:nvSpPr>
          <p:cNvPr id="5" name="Footer Placeholder 4">
            <a:extLst>
              <a:ext uri="{FF2B5EF4-FFF2-40B4-BE49-F238E27FC236}">
                <a16:creationId xmlns:a16="http://schemas.microsoft.com/office/drawing/2014/main" id="{5E77B9D0-EF37-4337-9587-B6BB4DD939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E2C7D8-6926-437A-BCD8-744C073E0B6D}"/>
              </a:ext>
            </a:extLst>
          </p:cNvPr>
          <p:cNvSpPr>
            <a:spLocks noGrp="1"/>
          </p:cNvSpPr>
          <p:nvPr>
            <p:ph type="sldNum" sz="quarter" idx="12"/>
          </p:nvPr>
        </p:nvSpPr>
        <p:spPr/>
        <p:txBody>
          <a:bodyPr/>
          <a:lstStyle/>
          <a:p>
            <a:fld id="{24027560-0F20-4A81-9CAD-2F5B6ADCA8E2}" type="slidenum">
              <a:rPr lang="en-GB" smtClean="0"/>
              <a:t>‹#›</a:t>
            </a:fld>
            <a:endParaRPr lang="en-GB"/>
          </a:p>
        </p:txBody>
      </p:sp>
    </p:spTree>
    <p:extLst>
      <p:ext uri="{BB962C8B-B14F-4D97-AF65-F5344CB8AC3E}">
        <p14:creationId xmlns:p14="http://schemas.microsoft.com/office/powerpoint/2010/main" val="25445540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B5E39-354F-4810-9E75-50890C78A29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3F8B7F2-1352-4AE4-84A1-00D7293C557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B1BB296-3FD4-4F27-96D6-3D37A7C4927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E10B619-D4FB-43E3-9FF9-A3DCF01CCEB1}"/>
              </a:ext>
            </a:extLst>
          </p:cNvPr>
          <p:cNvSpPr>
            <a:spLocks noGrp="1"/>
          </p:cNvSpPr>
          <p:nvPr>
            <p:ph type="dt" sz="half" idx="10"/>
          </p:nvPr>
        </p:nvSpPr>
        <p:spPr/>
        <p:txBody>
          <a:bodyPr/>
          <a:lstStyle/>
          <a:p>
            <a:fld id="{E057D96A-617B-44E1-96FA-A69B186FAF98}" type="datetimeFigureOut">
              <a:rPr lang="en-GB" smtClean="0"/>
              <a:t>03/12/2020</a:t>
            </a:fld>
            <a:endParaRPr lang="en-GB"/>
          </a:p>
        </p:txBody>
      </p:sp>
      <p:sp>
        <p:nvSpPr>
          <p:cNvPr id="6" name="Footer Placeholder 5">
            <a:extLst>
              <a:ext uri="{FF2B5EF4-FFF2-40B4-BE49-F238E27FC236}">
                <a16:creationId xmlns:a16="http://schemas.microsoft.com/office/drawing/2014/main" id="{66558D69-B6D6-478C-9290-9509B9DF0C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7DD6CC-C98E-41D5-8974-F52525C6701D}"/>
              </a:ext>
            </a:extLst>
          </p:cNvPr>
          <p:cNvSpPr>
            <a:spLocks noGrp="1"/>
          </p:cNvSpPr>
          <p:nvPr>
            <p:ph type="sldNum" sz="quarter" idx="12"/>
          </p:nvPr>
        </p:nvSpPr>
        <p:spPr/>
        <p:txBody>
          <a:bodyPr/>
          <a:lstStyle/>
          <a:p>
            <a:fld id="{24027560-0F20-4A81-9CAD-2F5B6ADCA8E2}" type="slidenum">
              <a:rPr lang="en-GB" smtClean="0"/>
              <a:t>‹#›</a:t>
            </a:fld>
            <a:endParaRPr lang="en-GB"/>
          </a:p>
        </p:txBody>
      </p:sp>
    </p:spTree>
    <p:extLst>
      <p:ext uri="{BB962C8B-B14F-4D97-AF65-F5344CB8AC3E}">
        <p14:creationId xmlns:p14="http://schemas.microsoft.com/office/powerpoint/2010/main" val="3154324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0FC88-BE75-4C73-A32D-38BE283CCB1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AF8A6D6-827A-4211-BC83-FF79CC11B3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1BB9AC6-0D86-4F05-A227-56E570DBED7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5CEB9CC-8874-4686-942C-E925BD05760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2272A7A-AED4-47E2-B207-E67BF9B5782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D47BF01-0D17-42F9-844C-69AD5CB1A8EC}"/>
              </a:ext>
            </a:extLst>
          </p:cNvPr>
          <p:cNvSpPr>
            <a:spLocks noGrp="1"/>
          </p:cNvSpPr>
          <p:nvPr>
            <p:ph type="dt" sz="half" idx="10"/>
          </p:nvPr>
        </p:nvSpPr>
        <p:spPr/>
        <p:txBody>
          <a:bodyPr/>
          <a:lstStyle/>
          <a:p>
            <a:fld id="{E057D96A-617B-44E1-96FA-A69B186FAF98}" type="datetimeFigureOut">
              <a:rPr lang="en-GB" smtClean="0"/>
              <a:t>03/12/2020</a:t>
            </a:fld>
            <a:endParaRPr lang="en-GB"/>
          </a:p>
        </p:txBody>
      </p:sp>
      <p:sp>
        <p:nvSpPr>
          <p:cNvPr id="8" name="Footer Placeholder 7">
            <a:extLst>
              <a:ext uri="{FF2B5EF4-FFF2-40B4-BE49-F238E27FC236}">
                <a16:creationId xmlns:a16="http://schemas.microsoft.com/office/drawing/2014/main" id="{D4C222E0-0F81-420C-821A-F9EF6AA2B4C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6DD4172-0C86-4176-A25A-68FEBAAC07A4}"/>
              </a:ext>
            </a:extLst>
          </p:cNvPr>
          <p:cNvSpPr>
            <a:spLocks noGrp="1"/>
          </p:cNvSpPr>
          <p:nvPr>
            <p:ph type="sldNum" sz="quarter" idx="12"/>
          </p:nvPr>
        </p:nvSpPr>
        <p:spPr/>
        <p:txBody>
          <a:bodyPr/>
          <a:lstStyle/>
          <a:p>
            <a:fld id="{24027560-0F20-4A81-9CAD-2F5B6ADCA8E2}" type="slidenum">
              <a:rPr lang="en-GB" smtClean="0"/>
              <a:t>‹#›</a:t>
            </a:fld>
            <a:endParaRPr lang="en-GB"/>
          </a:p>
        </p:txBody>
      </p:sp>
    </p:spTree>
    <p:extLst>
      <p:ext uri="{BB962C8B-B14F-4D97-AF65-F5344CB8AC3E}">
        <p14:creationId xmlns:p14="http://schemas.microsoft.com/office/powerpoint/2010/main" val="2953590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66990E-2AF8-43DC-A736-F6FA6EE5DD8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B6492AE-98D9-45E4-BF86-BACEBB3C3869}"/>
              </a:ext>
            </a:extLst>
          </p:cNvPr>
          <p:cNvSpPr>
            <a:spLocks noGrp="1"/>
          </p:cNvSpPr>
          <p:nvPr>
            <p:ph type="dt" sz="half" idx="10"/>
          </p:nvPr>
        </p:nvSpPr>
        <p:spPr/>
        <p:txBody>
          <a:bodyPr/>
          <a:lstStyle/>
          <a:p>
            <a:fld id="{E057D96A-617B-44E1-96FA-A69B186FAF98}" type="datetimeFigureOut">
              <a:rPr lang="en-GB" smtClean="0"/>
              <a:t>03/12/2020</a:t>
            </a:fld>
            <a:endParaRPr lang="en-GB"/>
          </a:p>
        </p:txBody>
      </p:sp>
      <p:sp>
        <p:nvSpPr>
          <p:cNvPr id="4" name="Footer Placeholder 3">
            <a:extLst>
              <a:ext uri="{FF2B5EF4-FFF2-40B4-BE49-F238E27FC236}">
                <a16:creationId xmlns:a16="http://schemas.microsoft.com/office/drawing/2014/main" id="{B0D31921-18F5-4CCD-A185-3F81008CE04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7AE6F04-1BCA-4BC9-8D7D-DBFCDAF8326A}"/>
              </a:ext>
            </a:extLst>
          </p:cNvPr>
          <p:cNvSpPr>
            <a:spLocks noGrp="1"/>
          </p:cNvSpPr>
          <p:nvPr>
            <p:ph type="sldNum" sz="quarter" idx="12"/>
          </p:nvPr>
        </p:nvSpPr>
        <p:spPr/>
        <p:txBody>
          <a:bodyPr/>
          <a:lstStyle/>
          <a:p>
            <a:fld id="{24027560-0F20-4A81-9CAD-2F5B6ADCA8E2}" type="slidenum">
              <a:rPr lang="en-GB" smtClean="0"/>
              <a:t>‹#›</a:t>
            </a:fld>
            <a:endParaRPr lang="en-GB"/>
          </a:p>
        </p:txBody>
      </p:sp>
    </p:spTree>
    <p:extLst>
      <p:ext uri="{BB962C8B-B14F-4D97-AF65-F5344CB8AC3E}">
        <p14:creationId xmlns:p14="http://schemas.microsoft.com/office/powerpoint/2010/main" val="18829892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FE45518-6277-414D-B0E2-2F2B0B89D19F}"/>
              </a:ext>
            </a:extLst>
          </p:cNvPr>
          <p:cNvSpPr>
            <a:spLocks noGrp="1"/>
          </p:cNvSpPr>
          <p:nvPr>
            <p:ph type="dt" sz="half" idx="10"/>
          </p:nvPr>
        </p:nvSpPr>
        <p:spPr/>
        <p:txBody>
          <a:bodyPr/>
          <a:lstStyle/>
          <a:p>
            <a:fld id="{E057D96A-617B-44E1-96FA-A69B186FAF98}" type="datetimeFigureOut">
              <a:rPr lang="en-GB" smtClean="0"/>
              <a:t>03/12/2020</a:t>
            </a:fld>
            <a:endParaRPr lang="en-GB"/>
          </a:p>
        </p:txBody>
      </p:sp>
      <p:sp>
        <p:nvSpPr>
          <p:cNvPr id="3" name="Footer Placeholder 2">
            <a:extLst>
              <a:ext uri="{FF2B5EF4-FFF2-40B4-BE49-F238E27FC236}">
                <a16:creationId xmlns:a16="http://schemas.microsoft.com/office/drawing/2014/main" id="{A9D03070-B4E4-46C5-9013-DB9A356FDD9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0ACACC7-6525-432D-9BCA-D904FE23534A}"/>
              </a:ext>
            </a:extLst>
          </p:cNvPr>
          <p:cNvSpPr>
            <a:spLocks noGrp="1"/>
          </p:cNvSpPr>
          <p:nvPr>
            <p:ph type="sldNum" sz="quarter" idx="12"/>
          </p:nvPr>
        </p:nvSpPr>
        <p:spPr/>
        <p:txBody>
          <a:bodyPr/>
          <a:lstStyle/>
          <a:p>
            <a:fld id="{24027560-0F20-4A81-9CAD-2F5B6ADCA8E2}" type="slidenum">
              <a:rPr lang="en-GB" smtClean="0"/>
              <a:t>‹#›</a:t>
            </a:fld>
            <a:endParaRPr lang="en-GB"/>
          </a:p>
        </p:txBody>
      </p:sp>
    </p:spTree>
    <p:extLst>
      <p:ext uri="{BB962C8B-B14F-4D97-AF65-F5344CB8AC3E}">
        <p14:creationId xmlns:p14="http://schemas.microsoft.com/office/powerpoint/2010/main" val="22811722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D9F9F-E826-4BF6-ACB4-8A8D8503D9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8BBD23A-BCCA-4A35-BEF0-A98AD91CC4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6CF58DC-1CEE-4AC9-82E2-5A5F05BDBF4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30874B-B7E3-4DDC-A90C-48E528B72107}"/>
              </a:ext>
            </a:extLst>
          </p:cNvPr>
          <p:cNvSpPr>
            <a:spLocks noGrp="1"/>
          </p:cNvSpPr>
          <p:nvPr>
            <p:ph type="dt" sz="half" idx="10"/>
          </p:nvPr>
        </p:nvSpPr>
        <p:spPr/>
        <p:txBody>
          <a:bodyPr/>
          <a:lstStyle/>
          <a:p>
            <a:fld id="{E057D96A-617B-44E1-96FA-A69B186FAF98}" type="datetimeFigureOut">
              <a:rPr lang="en-GB" smtClean="0"/>
              <a:t>03/12/2020</a:t>
            </a:fld>
            <a:endParaRPr lang="en-GB"/>
          </a:p>
        </p:txBody>
      </p:sp>
      <p:sp>
        <p:nvSpPr>
          <p:cNvPr id="6" name="Footer Placeholder 5">
            <a:extLst>
              <a:ext uri="{FF2B5EF4-FFF2-40B4-BE49-F238E27FC236}">
                <a16:creationId xmlns:a16="http://schemas.microsoft.com/office/drawing/2014/main" id="{F5C917D1-53CE-4DD6-83EE-3BFB58C659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D4DD6E9-80FA-4DD7-AADB-CA72399B3AEB}"/>
              </a:ext>
            </a:extLst>
          </p:cNvPr>
          <p:cNvSpPr>
            <a:spLocks noGrp="1"/>
          </p:cNvSpPr>
          <p:nvPr>
            <p:ph type="sldNum" sz="quarter" idx="12"/>
          </p:nvPr>
        </p:nvSpPr>
        <p:spPr/>
        <p:txBody>
          <a:bodyPr/>
          <a:lstStyle/>
          <a:p>
            <a:fld id="{24027560-0F20-4A81-9CAD-2F5B6ADCA8E2}" type="slidenum">
              <a:rPr lang="en-GB" smtClean="0"/>
              <a:t>‹#›</a:t>
            </a:fld>
            <a:endParaRPr lang="en-GB"/>
          </a:p>
        </p:txBody>
      </p:sp>
    </p:spTree>
    <p:extLst>
      <p:ext uri="{BB962C8B-B14F-4D97-AF65-F5344CB8AC3E}">
        <p14:creationId xmlns:p14="http://schemas.microsoft.com/office/powerpoint/2010/main" val="27934725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BF4B0-E6BB-4688-971C-F2BBDF2289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7FF7349-0260-439E-94A3-ED01ABF151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676CC61-7932-41E3-9B30-8819D510C8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B96C0B2-3436-4D94-BE0A-5E735D3CCB19}"/>
              </a:ext>
            </a:extLst>
          </p:cNvPr>
          <p:cNvSpPr>
            <a:spLocks noGrp="1"/>
          </p:cNvSpPr>
          <p:nvPr>
            <p:ph type="dt" sz="half" idx="10"/>
          </p:nvPr>
        </p:nvSpPr>
        <p:spPr/>
        <p:txBody>
          <a:bodyPr/>
          <a:lstStyle/>
          <a:p>
            <a:fld id="{E057D96A-617B-44E1-96FA-A69B186FAF98}" type="datetimeFigureOut">
              <a:rPr lang="en-GB" smtClean="0"/>
              <a:t>03/12/2020</a:t>
            </a:fld>
            <a:endParaRPr lang="en-GB"/>
          </a:p>
        </p:txBody>
      </p:sp>
      <p:sp>
        <p:nvSpPr>
          <p:cNvPr id="6" name="Footer Placeholder 5">
            <a:extLst>
              <a:ext uri="{FF2B5EF4-FFF2-40B4-BE49-F238E27FC236}">
                <a16:creationId xmlns:a16="http://schemas.microsoft.com/office/drawing/2014/main" id="{CC72CFEA-4DFC-415F-B1DD-5B95500C49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DC5D200-D5C0-4525-9420-4DC9F312D22E}"/>
              </a:ext>
            </a:extLst>
          </p:cNvPr>
          <p:cNvSpPr>
            <a:spLocks noGrp="1"/>
          </p:cNvSpPr>
          <p:nvPr>
            <p:ph type="sldNum" sz="quarter" idx="12"/>
          </p:nvPr>
        </p:nvSpPr>
        <p:spPr/>
        <p:txBody>
          <a:bodyPr/>
          <a:lstStyle/>
          <a:p>
            <a:fld id="{24027560-0F20-4A81-9CAD-2F5B6ADCA8E2}" type="slidenum">
              <a:rPr lang="en-GB" smtClean="0"/>
              <a:t>‹#›</a:t>
            </a:fld>
            <a:endParaRPr lang="en-GB"/>
          </a:p>
        </p:txBody>
      </p:sp>
    </p:spTree>
    <p:extLst>
      <p:ext uri="{BB962C8B-B14F-4D97-AF65-F5344CB8AC3E}">
        <p14:creationId xmlns:p14="http://schemas.microsoft.com/office/powerpoint/2010/main" val="3601707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FAB2-3335-494B-ADB3-AA1938B590B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F0143F9-21B3-4FA4-BC34-C4A2EFAE678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305AD0-DC37-433F-B6E0-FE9B31576764}"/>
              </a:ext>
            </a:extLst>
          </p:cNvPr>
          <p:cNvSpPr>
            <a:spLocks noGrp="1"/>
          </p:cNvSpPr>
          <p:nvPr>
            <p:ph type="dt" sz="half" idx="10"/>
          </p:nvPr>
        </p:nvSpPr>
        <p:spPr/>
        <p:txBody>
          <a:bodyPr/>
          <a:lstStyle/>
          <a:p>
            <a:fld id="{E057D96A-617B-44E1-96FA-A69B186FAF98}" type="datetimeFigureOut">
              <a:rPr lang="en-GB" smtClean="0"/>
              <a:t>03/12/2020</a:t>
            </a:fld>
            <a:endParaRPr lang="en-GB"/>
          </a:p>
        </p:txBody>
      </p:sp>
      <p:sp>
        <p:nvSpPr>
          <p:cNvPr id="5" name="Footer Placeholder 4">
            <a:extLst>
              <a:ext uri="{FF2B5EF4-FFF2-40B4-BE49-F238E27FC236}">
                <a16:creationId xmlns:a16="http://schemas.microsoft.com/office/drawing/2014/main" id="{77AAF1EA-F0AA-461B-B4E8-179E9C3DFC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F95CC1-9C3D-4782-91B7-C0CB540CB7D1}"/>
              </a:ext>
            </a:extLst>
          </p:cNvPr>
          <p:cNvSpPr>
            <a:spLocks noGrp="1"/>
          </p:cNvSpPr>
          <p:nvPr>
            <p:ph type="sldNum" sz="quarter" idx="12"/>
          </p:nvPr>
        </p:nvSpPr>
        <p:spPr/>
        <p:txBody>
          <a:bodyPr/>
          <a:lstStyle/>
          <a:p>
            <a:fld id="{24027560-0F20-4A81-9CAD-2F5B6ADCA8E2}" type="slidenum">
              <a:rPr lang="en-GB" smtClean="0"/>
              <a:t>‹#›</a:t>
            </a:fld>
            <a:endParaRPr lang="en-GB"/>
          </a:p>
        </p:txBody>
      </p:sp>
    </p:spTree>
    <p:extLst>
      <p:ext uri="{BB962C8B-B14F-4D97-AF65-F5344CB8AC3E}">
        <p14:creationId xmlns:p14="http://schemas.microsoft.com/office/powerpoint/2010/main" val="13437168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2A1379C-FEAA-4E34-9874-49BBAD4B260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01DA0D4-369D-47B6-B673-11BAF398C34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A5A29B-950E-440E-8140-0A748DA435BB}"/>
              </a:ext>
            </a:extLst>
          </p:cNvPr>
          <p:cNvSpPr>
            <a:spLocks noGrp="1"/>
          </p:cNvSpPr>
          <p:nvPr>
            <p:ph type="dt" sz="half" idx="10"/>
          </p:nvPr>
        </p:nvSpPr>
        <p:spPr/>
        <p:txBody>
          <a:bodyPr/>
          <a:lstStyle/>
          <a:p>
            <a:fld id="{E057D96A-617B-44E1-96FA-A69B186FAF98}" type="datetimeFigureOut">
              <a:rPr lang="en-GB" smtClean="0"/>
              <a:t>03/12/2020</a:t>
            </a:fld>
            <a:endParaRPr lang="en-GB"/>
          </a:p>
        </p:txBody>
      </p:sp>
      <p:sp>
        <p:nvSpPr>
          <p:cNvPr id="5" name="Footer Placeholder 4">
            <a:extLst>
              <a:ext uri="{FF2B5EF4-FFF2-40B4-BE49-F238E27FC236}">
                <a16:creationId xmlns:a16="http://schemas.microsoft.com/office/drawing/2014/main" id="{0CAE5577-216D-4D3E-A3FD-FBE52C53196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5B4CA0-731B-4CBB-AAB1-C22EA68F9CF2}"/>
              </a:ext>
            </a:extLst>
          </p:cNvPr>
          <p:cNvSpPr>
            <a:spLocks noGrp="1"/>
          </p:cNvSpPr>
          <p:nvPr>
            <p:ph type="sldNum" sz="quarter" idx="12"/>
          </p:nvPr>
        </p:nvSpPr>
        <p:spPr/>
        <p:txBody>
          <a:bodyPr/>
          <a:lstStyle/>
          <a:p>
            <a:fld id="{24027560-0F20-4A81-9CAD-2F5B6ADCA8E2}" type="slidenum">
              <a:rPr lang="en-GB" smtClean="0"/>
              <a:t>‹#›</a:t>
            </a:fld>
            <a:endParaRPr lang="en-GB"/>
          </a:p>
        </p:txBody>
      </p:sp>
    </p:spTree>
    <p:extLst>
      <p:ext uri="{BB962C8B-B14F-4D97-AF65-F5344CB8AC3E}">
        <p14:creationId xmlns:p14="http://schemas.microsoft.com/office/powerpoint/2010/main" val="2173822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A39CF8-9E48-437E-B053-D17929B2296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69D6D8D-BCA2-4244-822A-EBFF81D395E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5131C79-7363-46B7-A22B-28047F57B34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57D96A-617B-44E1-96FA-A69B186FAF98}" type="datetimeFigureOut">
              <a:rPr lang="en-GB" smtClean="0"/>
              <a:t>03/12/2020</a:t>
            </a:fld>
            <a:endParaRPr lang="en-GB"/>
          </a:p>
        </p:txBody>
      </p:sp>
      <p:sp>
        <p:nvSpPr>
          <p:cNvPr id="5" name="Footer Placeholder 4">
            <a:extLst>
              <a:ext uri="{FF2B5EF4-FFF2-40B4-BE49-F238E27FC236}">
                <a16:creationId xmlns:a16="http://schemas.microsoft.com/office/drawing/2014/main" id="{3A3C597B-CB59-47D3-A4B0-87047EC626D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468B634-3C2F-4708-8D0B-ACBD178814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7560-0F20-4A81-9CAD-2F5B6ADCA8E2}" type="slidenum">
              <a:rPr lang="en-GB" smtClean="0"/>
              <a:t>‹#›</a:t>
            </a:fld>
            <a:endParaRPr lang="en-GB"/>
          </a:p>
        </p:txBody>
      </p:sp>
    </p:spTree>
    <p:extLst>
      <p:ext uri="{BB962C8B-B14F-4D97-AF65-F5344CB8AC3E}">
        <p14:creationId xmlns:p14="http://schemas.microsoft.com/office/powerpoint/2010/main" val="14492386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png"/><Relationship Id="rId3" Type="http://schemas.openxmlformats.org/officeDocument/2006/relationships/image" Target="../media/image2.jpeg"/><Relationship Id="rId7" Type="http://schemas.openxmlformats.org/officeDocument/2006/relationships/image" Target="../media/image6.jpeg"/><Relationship Id="rId12"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6.xml"/><Relationship Id="rId4" Type="http://schemas.openxmlformats.org/officeDocument/2006/relationships/image" Target="../media/image15.JPG"/></Relationships>
</file>

<file path=ppt/slides/_rels/slide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6.xml"/><Relationship Id="rId1" Type="http://schemas.openxmlformats.org/officeDocument/2006/relationships/video" Target="https://www.youtube.com/embed/IwGdHAHg0ig?feature=oembed"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jpeg"/><Relationship Id="rId2" Type="http://schemas.openxmlformats.org/officeDocument/2006/relationships/image" Target="../media/image17.png"/><Relationship Id="rId1" Type="http://schemas.openxmlformats.org/officeDocument/2006/relationships/slideLayout" Target="../slideLayouts/slideLayout6.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1414B-BC60-4971-83D6-C830069764E2}"/>
              </a:ext>
            </a:extLst>
          </p:cNvPr>
          <p:cNvSpPr>
            <a:spLocks noGrp="1"/>
          </p:cNvSpPr>
          <p:nvPr>
            <p:ph type="title"/>
          </p:nvPr>
        </p:nvSpPr>
        <p:spPr>
          <a:xfrm>
            <a:off x="349188" y="486987"/>
            <a:ext cx="10190825" cy="975403"/>
          </a:xfrm>
        </p:spPr>
        <p:txBody>
          <a:bodyPr>
            <a:normAutofit fontScale="90000"/>
          </a:bodyPr>
          <a:lstStyle/>
          <a:p>
            <a:r>
              <a:rPr lang="en-GB" sz="5400" b="1" dirty="0">
                <a:latin typeface="Arial Nova Light" panose="020B0304020202020204" pitchFamily="34" charset="0"/>
              </a:rPr>
              <a:t>Congratulations to those who took part in our last few challenges!</a:t>
            </a:r>
          </a:p>
        </p:txBody>
      </p:sp>
      <p:sp>
        <p:nvSpPr>
          <p:cNvPr id="4" name="Title 3">
            <a:extLst>
              <a:ext uri="{FF2B5EF4-FFF2-40B4-BE49-F238E27FC236}">
                <a16:creationId xmlns:a16="http://schemas.microsoft.com/office/drawing/2014/main" id="{DE86B0DF-33C6-4DB7-9F9F-4A28BB3689E0}"/>
              </a:ext>
            </a:extLst>
          </p:cNvPr>
          <p:cNvSpPr txBox="1">
            <a:spLocks/>
          </p:cNvSpPr>
          <p:nvPr/>
        </p:nvSpPr>
        <p:spPr>
          <a:xfrm>
            <a:off x="10449018" y="168676"/>
            <a:ext cx="1393794" cy="3049479"/>
          </a:xfrm>
          <a:prstGeom prst="rect">
            <a:avLst/>
          </a:prstGeom>
        </p:spPr>
        <p:txBody>
          <a:bodyPr vert="wordArtVert" lIns="91440" tIns="45720" rIns="91440" bIns="45720" rtlCol="0" anchor="ctr">
            <a:normAutofit fontScale="4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300" b="1" dirty="0">
                <a:solidFill>
                  <a:srgbClr val="002060"/>
                </a:solidFill>
              </a:rPr>
              <a:t>C</a:t>
            </a:r>
            <a:r>
              <a:rPr lang="en-GB" sz="2400" b="1" dirty="0">
                <a:solidFill>
                  <a:srgbClr val="002060"/>
                </a:solidFill>
              </a:rPr>
              <a:t>OMPASSION</a:t>
            </a:r>
          </a:p>
          <a:p>
            <a:r>
              <a:rPr lang="en-GB" sz="3300" b="1" dirty="0">
                <a:solidFill>
                  <a:srgbClr val="00FF00"/>
                </a:solidFill>
              </a:rPr>
              <a:t>H</a:t>
            </a:r>
            <a:r>
              <a:rPr lang="en-GB" sz="2400" b="1" dirty="0">
                <a:solidFill>
                  <a:srgbClr val="00FF00"/>
                </a:solidFill>
              </a:rPr>
              <a:t>OPE</a:t>
            </a:r>
            <a:r>
              <a:rPr lang="en-GB" sz="2400" b="1" dirty="0">
                <a:solidFill>
                  <a:srgbClr val="00B050"/>
                </a:solidFill>
              </a:rPr>
              <a:t> </a:t>
            </a:r>
          </a:p>
          <a:p>
            <a:r>
              <a:rPr lang="en-GB" sz="3300" b="1" dirty="0">
                <a:solidFill>
                  <a:schemeClr val="accent1">
                    <a:lumMod val="75000"/>
                  </a:schemeClr>
                </a:solidFill>
              </a:rPr>
              <a:t>A</a:t>
            </a:r>
            <a:r>
              <a:rPr lang="en-GB" sz="2400" b="1" dirty="0">
                <a:solidFill>
                  <a:schemeClr val="accent1">
                    <a:lumMod val="75000"/>
                  </a:schemeClr>
                </a:solidFill>
              </a:rPr>
              <a:t>ND</a:t>
            </a:r>
          </a:p>
          <a:p>
            <a:r>
              <a:rPr lang="en-GB" sz="3300" b="1" dirty="0">
                <a:solidFill>
                  <a:srgbClr val="FF3300"/>
                </a:solidFill>
              </a:rPr>
              <a:t>M</a:t>
            </a:r>
            <a:r>
              <a:rPr lang="en-GB" sz="2400" b="1" dirty="0">
                <a:solidFill>
                  <a:srgbClr val="FF3300"/>
                </a:solidFill>
              </a:rPr>
              <a:t>INDFULLNESS</a:t>
            </a:r>
          </a:p>
          <a:p>
            <a:r>
              <a:rPr lang="en-GB" sz="3300" b="1" dirty="0">
                <a:solidFill>
                  <a:schemeClr val="accent4"/>
                </a:solidFill>
              </a:rPr>
              <a:t>P</a:t>
            </a:r>
            <a:r>
              <a:rPr lang="en-GB" sz="2400" b="1" dirty="0">
                <a:solidFill>
                  <a:schemeClr val="accent4"/>
                </a:solidFill>
              </a:rPr>
              <a:t>ROJECT</a:t>
            </a:r>
            <a:r>
              <a:rPr lang="en-GB" sz="2400" b="1" dirty="0">
                <a:solidFill>
                  <a:srgbClr val="FF3300"/>
                </a:solidFill>
              </a:rPr>
              <a:t> </a:t>
            </a:r>
          </a:p>
          <a:p>
            <a:r>
              <a:rPr lang="en-GB" sz="3300" b="1" dirty="0">
                <a:solidFill>
                  <a:srgbClr val="7030A0"/>
                </a:solidFill>
              </a:rPr>
              <a:t>S</a:t>
            </a:r>
            <a:r>
              <a:rPr lang="en-GB" sz="2400" b="1" dirty="0">
                <a:solidFill>
                  <a:srgbClr val="7030A0"/>
                </a:solidFill>
              </a:rPr>
              <a:t>TEWARD</a:t>
            </a:r>
          </a:p>
        </p:txBody>
      </p:sp>
      <p:grpSp>
        <p:nvGrpSpPr>
          <p:cNvPr id="6" name="Group 5">
            <a:extLst>
              <a:ext uri="{FF2B5EF4-FFF2-40B4-BE49-F238E27FC236}">
                <a16:creationId xmlns:a16="http://schemas.microsoft.com/office/drawing/2014/main" id="{80977B07-F34D-4055-A5D4-DDF9F837941B}"/>
              </a:ext>
            </a:extLst>
          </p:cNvPr>
          <p:cNvGrpSpPr/>
          <p:nvPr/>
        </p:nvGrpSpPr>
        <p:grpSpPr>
          <a:xfrm>
            <a:off x="9429751" y="2820873"/>
            <a:ext cx="1857513" cy="1665913"/>
            <a:chOff x="4418412" y="3863282"/>
            <a:chExt cx="1976153" cy="1976569"/>
          </a:xfrm>
        </p:grpSpPr>
        <p:sp>
          <p:nvSpPr>
            <p:cNvPr id="7" name="Oval 6">
              <a:extLst>
                <a:ext uri="{FF2B5EF4-FFF2-40B4-BE49-F238E27FC236}">
                  <a16:creationId xmlns:a16="http://schemas.microsoft.com/office/drawing/2014/main" id="{9AC44B67-7218-4B7D-B46A-9AEC74E7C144}"/>
                </a:ext>
              </a:extLst>
            </p:cNvPr>
            <p:cNvSpPr/>
            <p:nvPr/>
          </p:nvSpPr>
          <p:spPr>
            <a:xfrm>
              <a:off x="4418412" y="3863282"/>
              <a:ext cx="1976153" cy="1976569"/>
            </a:xfrm>
            <a:prstGeom prst="ellipse">
              <a:avLst/>
            </a:prstGeom>
            <a:solidFill>
              <a:srgbClr val="FFC5C5"/>
            </a:solidFill>
            <a:ln w="28575">
              <a:solidFill>
                <a:srgbClr val="FF33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7">
              <a:extLst>
                <a:ext uri="{FF2B5EF4-FFF2-40B4-BE49-F238E27FC236}">
                  <a16:creationId xmlns:a16="http://schemas.microsoft.com/office/drawing/2014/main" id="{8BF4B91F-CB4E-45D5-972C-AAA4CA13E527}"/>
                </a:ext>
              </a:extLst>
            </p:cNvPr>
            <p:cNvPicPr/>
            <p:nvPr/>
          </p:nvPicPr>
          <p:blipFill rotWithShape="1">
            <a:blip r:embed="rId2" cstate="print">
              <a:extLst>
                <a:ext uri="{28A0092B-C50C-407E-A947-70E740481C1C}">
                  <a14:useLocalDpi xmlns:a14="http://schemas.microsoft.com/office/drawing/2010/main" val="0"/>
                </a:ext>
              </a:extLst>
            </a:blip>
            <a:srcRect l="2392" t="8331" r="3479" b="6942"/>
            <a:stretch/>
          </p:blipFill>
          <p:spPr bwMode="auto">
            <a:xfrm>
              <a:off x="4718955" y="4171877"/>
              <a:ext cx="1406155" cy="1377526"/>
            </a:xfrm>
            <a:prstGeom prst="ellipse">
              <a:avLst/>
            </a:prstGeom>
            <a:ln w="28575" cap="rnd">
              <a:solidFill>
                <a:srgbClr val="FF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53640926-AAD7-44D8-BBD7-CCE9431645EC}">
                <a14:shadowObscured xmlns:a14="http://schemas.microsoft.com/office/drawing/2010/main"/>
              </a:ext>
            </a:extLst>
          </p:spPr>
        </p:pic>
        <p:sp>
          <p:nvSpPr>
            <p:cNvPr id="9" name="Rectangle 8">
              <a:extLst>
                <a:ext uri="{FF2B5EF4-FFF2-40B4-BE49-F238E27FC236}">
                  <a16:creationId xmlns:a16="http://schemas.microsoft.com/office/drawing/2014/main" id="{BB445A41-4F1A-4639-A5E5-DF8B8F9AFC9B}"/>
                </a:ext>
              </a:extLst>
            </p:cNvPr>
            <p:cNvSpPr/>
            <p:nvPr/>
          </p:nvSpPr>
          <p:spPr>
            <a:xfrm>
              <a:off x="4630031" y="4006672"/>
              <a:ext cx="1588375" cy="1740102"/>
            </a:xfrm>
            <a:prstGeom prst="rect">
              <a:avLst/>
            </a:prstGeom>
            <a:noFill/>
          </p:spPr>
          <p:txBody>
            <a:bodyPr wrap="none" lIns="91440" tIns="45720" rIns="91440" bIns="45720">
              <a:prstTxWarp prst="textButton">
                <a:avLst>
                  <a:gd name="adj" fmla="val 10194724"/>
                </a:avLst>
              </a:prstTxWarp>
              <a:spAutoFit/>
            </a:bodyPr>
            <a:lstStyle/>
            <a:p>
              <a:pPr algn="ctr"/>
              <a:r>
                <a:rPr lang="en-US" sz="1200" b="1" dirty="0">
                  <a:latin typeface="Century Gothic" panose="020B0502020202020204" pitchFamily="34" charset="0"/>
                  <a:cs typeface="Cavolini" panose="03000502040302020204" pitchFamily="66" charset="0"/>
                </a:rPr>
                <a:t>Botley C of E Primary School</a:t>
              </a:r>
            </a:p>
            <a:p>
              <a:pPr algn="ctr"/>
              <a:endParaRPr lang="en-US" sz="1200" b="1" dirty="0">
                <a:latin typeface="Century Gothic" panose="020B0502020202020204" pitchFamily="34" charset="0"/>
                <a:cs typeface="Cavolini" panose="03000502040302020204" pitchFamily="66" charset="0"/>
              </a:endParaRPr>
            </a:p>
            <a:p>
              <a:pPr algn="ctr"/>
              <a:r>
                <a:rPr lang="en-US" sz="1200" b="1" dirty="0">
                  <a:latin typeface="Century Gothic" panose="020B0502020202020204" pitchFamily="34" charset="0"/>
                  <a:cs typeface="Cavolini" panose="03000502040302020204" pitchFamily="66" charset="0"/>
                </a:rPr>
                <a:t>Hope Project Award 1</a:t>
              </a:r>
            </a:p>
          </p:txBody>
        </p:sp>
      </p:grpSp>
      <p:grpSp>
        <p:nvGrpSpPr>
          <p:cNvPr id="22" name="Group 21">
            <a:extLst>
              <a:ext uri="{FF2B5EF4-FFF2-40B4-BE49-F238E27FC236}">
                <a16:creationId xmlns:a16="http://schemas.microsoft.com/office/drawing/2014/main" id="{8B9B97B5-B88E-4300-9E08-1852A9D0993A}"/>
              </a:ext>
            </a:extLst>
          </p:cNvPr>
          <p:cNvGrpSpPr/>
          <p:nvPr/>
        </p:nvGrpSpPr>
        <p:grpSpPr>
          <a:xfrm>
            <a:off x="197755" y="3607546"/>
            <a:ext cx="1491720" cy="1510214"/>
            <a:chOff x="3418824" y="4013871"/>
            <a:chExt cx="1976153" cy="1976569"/>
          </a:xfrm>
        </p:grpSpPr>
        <p:sp>
          <p:nvSpPr>
            <p:cNvPr id="19" name="Oval 18">
              <a:extLst>
                <a:ext uri="{FF2B5EF4-FFF2-40B4-BE49-F238E27FC236}">
                  <a16:creationId xmlns:a16="http://schemas.microsoft.com/office/drawing/2014/main" id="{76ACB34C-E40C-42E6-925F-9EA1231CCEB3}"/>
                </a:ext>
              </a:extLst>
            </p:cNvPr>
            <p:cNvSpPr/>
            <p:nvPr/>
          </p:nvSpPr>
          <p:spPr>
            <a:xfrm>
              <a:off x="3418824" y="4013871"/>
              <a:ext cx="1976153" cy="1976569"/>
            </a:xfrm>
            <a:prstGeom prst="ellipse">
              <a:avLst/>
            </a:prstGeom>
            <a:solidFill>
              <a:schemeClr val="accent6">
                <a:lumMod val="20000"/>
                <a:lumOff val="80000"/>
              </a:schemeClr>
            </a:solidFill>
            <a:ln w="28575">
              <a:solidFill>
                <a:schemeClr val="accent2">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0" name="Picture 19">
              <a:extLst>
                <a:ext uri="{FF2B5EF4-FFF2-40B4-BE49-F238E27FC236}">
                  <a16:creationId xmlns:a16="http://schemas.microsoft.com/office/drawing/2014/main" id="{7A849377-8E40-4D78-A89D-E5002BFC081F}"/>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09750" y="4280269"/>
              <a:ext cx="1458831" cy="1457953"/>
            </a:xfrm>
            <a:prstGeom prst="ellipse">
              <a:avLst/>
            </a:prstGeom>
            <a:ln w="28575" cap="rnd">
              <a:solidFill>
                <a:srgbClr val="FF66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1" name="Rectangle 20">
              <a:extLst>
                <a:ext uri="{FF2B5EF4-FFF2-40B4-BE49-F238E27FC236}">
                  <a16:creationId xmlns:a16="http://schemas.microsoft.com/office/drawing/2014/main" id="{BBBEBE80-A8A6-4D7D-9DAF-C80D941B8092}"/>
                </a:ext>
              </a:extLst>
            </p:cNvPr>
            <p:cNvSpPr/>
            <p:nvPr/>
          </p:nvSpPr>
          <p:spPr>
            <a:xfrm>
              <a:off x="3537585" y="4177041"/>
              <a:ext cx="1794049" cy="1694018"/>
            </a:xfrm>
            <a:prstGeom prst="rect">
              <a:avLst/>
            </a:prstGeom>
            <a:noFill/>
          </p:spPr>
          <p:txBody>
            <a:bodyPr wrap="none" lIns="91440" tIns="45720" rIns="91440" bIns="45720">
              <a:prstTxWarp prst="textButton">
                <a:avLst>
                  <a:gd name="adj" fmla="val 10194724"/>
                </a:avLst>
              </a:prstTxWarp>
              <a:spAutoFit/>
            </a:bodyPr>
            <a:lstStyle/>
            <a:p>
              <a:pPr algn="ctr"/>
              <a:r>
                <a:rPr lang="en-US" sz="1200" b="1" dirty="0">
                  <a:latin typeface="Century Gothic" panose="020B0502020202020204" pitchFamily="34" charset="0"/>
                  <a:cs typeface="Cavolini" panose="03000502040302020204" pitchFamily="66" charset="0"/>
                </a:rPr>
                <a:t>Botley C of E Primary School</a:t>
              </a:r>
            </a:p>
            <a:p>
              <a:pPr algn="ctr"/>
              <a:endParaRPr lang="en-US" sz="1200" b="1" dirty="0">
                <a:latin typeface="Century Gothic" panose="020B0502020202020204" pitchFamily="34" charset="0"/>
                <a:cs typeface="Cavolini" panose="03000502040302020204" pitchFamily="66" charset="0"/>
              </a:endParaRPr>
            </a:p>
            <a:p>
              <a:pPr algn="ctr"/>
              <a:r>
                <a:rPr lang="en-US" sz="1200" b="1" dirty="0">
                  <a:latin typeface="Century Gothic" panose="020B0502020202020204" pitchFamily="34" charset="0"/>
                  <a:cs typeface="Cavolini" panose="03000502040302020204" pitchFamily="66" charset="0"/>
                </a:rPr>
                <a:t>Hope Project Award 2</a:t>
              </a:r>
            </a:p>
          </p:txBody>
        </p:sp>
      </p:grpSp>
      <p:grpSp>
        <p:nvGrpSpPr>
          <p:cNvPr id="23" name="Group 22">
            <a:extLst>
              <a:ext uri="{FF2B5EF4-FFF2-40B4-BE49-F238E27FC236}">
                <a16:creationId xmlns:a16="http://schemas.microsoft.com/office/drawing/2014/main" id="{22CC9E46-FD34-487F-A9DB-78FD604609FD}"/>
              </a:ext>
            </a:extLst>
          </p:cNvPr>
          <p:cNvGrpSpPr/>
          <p:nvPr/>
        </p:nvGrpSpPr>
        <p:grpSpPr>
          <a:xfrm>
            <a:off x="1815828" y="3526647"/>
            <a:ext cx="1605608" cy="1587181"/>
            <a:chOff x="399399" y="3853489"/>
            <a:chExt cx="1976153" cy="1976569"/>
          </a:xfrm>
        </p:grpSpPr>
        <p:sp>
          <p:nvSpPr>
            <p:cNvPr id="24" name="Oval 23">
              <a:extLst>
                <a:ext uri="{FF2B5EF4-FFF2-40B4-BE49-F238E27FC236}">
                  <a16:creationId xmlns:a16="http://schemas.microsoft.com/office/drawing/2014/main" id="{CED37B53-7172-49F7-AB7A-54085A1D1F5C}"/>
                </a:ext>
              </a:extLst>
            </p:cNvPr>
            <p:cNvSpPr/>
            <p:nvPr/>
          </p:nvSpPr>
          <p:spPr>
            <a:xfrm>
              <a:off x="399399" y="3853489"/>
              <a:ext cx="1976153" cy="1976569"/>
            </a:xfrm>
            <a:prstGeom prst="ellipse">
              <a:avLst/>
            </a:prstGeom>
            <a:solidFill>
              <a:srgbClr val="FFFF99"/>
            </a:solidFill>
            <a:ln w="28575">
              <a:solidFill>
                <a:srgbClr val="FFFF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5" name="Picture 24">
              <a:extLst>
                <a:ext uri="{FF2B5EF4-FFF2-40B4-BE49-F238E27FC236}">
                  <a16:creationId xmlns:a16="http://schemas.microsoft.com/office/drawing/2014/main" id="{A0C18642-D785-4675-81DE-7ABFCEEDA926}"/>
                </a:ext>
              </a:extLst>
            </p:cNvPr>
            <p:cNvPicPr/>
            <p:nvPr/>
          </p:nvPicPr>
          <p:blipFill rotWithShape="1">
            <a:blip r:embed="rId4" cstate="print">
              <a:extLst>
                <a:ext uri="{28A0092B-C50C-407E-A947-70E740481C1C}">
                  <a14:useLocalDpi xmlns:a14="http://schemas.microsoft.com/office/drawing/2010/main" val="0"/>
                </a:ext>
              </a:extLst>
            </a:blip>
            <a:srcRect l="19580" t="4254" r="13318" b="5015"/>
            <a:stretch/>
          </p:blipFill>
          <p:spPr bwMode="auto">
            <a:xfrm rot="5400000">
              <a:off x="721905" y="4198101"/>
              <a:ext cx="1377526" cy="1355557"/>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53640926-AAD7-44D8-BBD7-CCE9431645EC}">
                <a14:shadowObscured xmlns:a14="http://schemas.microsoft.com/office/drawing/2010/main"/>
              </a:ext>
            </a:extLst>
          </p:spPr>
        </p:pic>
        <p:sp>
          <p:nvSpPr>
            <p:cNvPr id="26" name="Rectangle 25">
              <a:extLst>
                <a:ext uri="{FF2B5EF4-FFF2-40B4-BE49-F238E27FC236}">
                  <a16:creationId xmlns:a16="http://schemas.microsoft.com/office/drawing/2014/main" id="{4C021346-52B7-4FB8-9F7F-99C9243C9E5A}"/>
                </a:ext>
              </a:extLst>
            </p:cNvPr>
            <p:cNvSpPr/>
            <p:nvPr/>
          </p:nvSpPr>
          <p:spPr>
            <a:xfrm>
              <a:off x="639594" y="4060011"/>
              <a:ext cx="1532422" cy="1664815"/>
            </a:xfrm>
            <a:prstGeom prst="rect">
              <a:avLst/>
            </a:prstGeom>
            <a:noFill/>
          </p:spPr>
          <p:txBody>
            <a:bodyPr wrap="none" lIns="91440" tIns="45720" rIns="91440" bIns="45720">
              <a:prstTxWarp prst="textButton">
                <a:avLst>
                  <a:gd name="adj" fmla="val 10194724"/>
                </a:avLst>
              </a:prstTxWarp>
              <a:spAutoFit/>
            </a:bodyPr>
            <a:lstStyle/>
            <a:p>
              <a:pPr algn="ctr"/>
              <a:r>
                <a:rPr lang="en-US" sz="1200" b="1" dirty="0">
                  <a:latin typeface="Century Gothic" panose="020B0502020202020204" pitchFamily="34" charset="0"/>
                  <a:cs typeface="Cavolini" panose="03000502040302020204" pitchFamily="66" charset="0"/>
                </a:rPr>
                <a:t>Botley C of E Primary School</a:t>
              </a:r>
            </a:p>
            <a:p>
              <a:pPr algn="ctr"/>
              <a:endParaRPr lang="en-US" sz="1200" b="1" dirty="0">
                <a:latin typeface="Century Gothic" panose="020B0502020202020204" pitchFamily="34" charset="0"/>
                <a:cs typeface="Cavolini" panose="03000502040302020204" pitchFamily="66" charset="0"/>
              </a:endParaRPr>
            </a:p>
            <a:p>
              <a:pPr algn="ctr"/>
              <a:r>
                <a:rPr lang="en-US" sz="1200" b="1" dirty="0">
                  <a:latin typeface="Century Gothic" panose="020B0502020202020204" pitchFamily="34" charset="0"/>
                  <a:cs typeface="Cavolini" panose="03000502040302020204" pitchFamily="66" charset="0"/>
                </a:rPr>
                <a:t>Hope Project Award 3 </a:t>
              </a:r>
            </a:p>
          </p:txBody>
        </p:sp>
      </p:grpSp>
      <p:sp>
        <p:nvSpPr>
          <p:cNvPr id="3" name="TextBox 2">
            <a:extLst>
              <a:ext uri="{FF2B5EF4-FFF2-40B4-BE49-F238E27FC236}">
                <a16:creationId xmlns:a16="http://schemas.microsoft.com/office/drawing/2014/main" id="{86F98F5B-7A0E-4696-8EFB-80F4F99AE264}"/>
              </a:ext>
            </a:extLst>
          </p:cNvPr>
          <p:cNvSpPr txBox="1"/>
          <p:nvPr/>
        </p:nvSpPr>
        <p:spPr>
          <a:xfrm>
            <a:off x="197755" y="1838885"/>
            <a:ext cx="9698720" cy="2523768"/>
          </a:xfrm>
          <a:prstGeom prst="rect">
            <a:avLst/>
          </a:prstGeom>
          <a:noFill/>
        </p:spPr>
        <p:txBody>
          <a:bodyPr wrap="square" rtlCol="0">
            <a:spAutoFit/>
          </a:bodyPr>
          <a:lstStyle/>
          <a:p>
            <a:r>
              <a:rPr lang="en-GB" sz="2800" dirty="0">
                <a:latin typeface="Arial Nova Light" panose="020B0304020202020204" pitchFamily="34" charset="0"/>
              </a:rPr>
              <a:t>It is lovely to see so many children sporting one of our fantastic badges already! </a:t>
            </a:r>
          </a:p>
          <a:p>
            <a:r>
              <a:rPr lang="en-GB" sz="2800" dirty="0">
                <a:latin typeface="Arial Nova Light" panose="020B0304020202020204" pitchFamily="34" charset="0"/>
              </a:rPr>
              <a:t>Which badges are you looking forward to owning?</a:t>
            </a:r>
          </a:p>
          <a:p>
            <a:r>
              <a:rPr lang="en-GB" sz="2800" dirty="0">
                <a:latin typeface="Arial Nova Light" panose="020B0304020202020204" pitchFamily="34" charset="0"/>
              </a:rPr>
              <a:t> </a:t>
            </a:r>
          </a:p>
          <a:p>
            <a:endParaRPr lang="en-GB" sz="2800" dirty="0">
              <a:latin typeface="Arial Nova Light" panose="020B0304020202020204" pitchFamily="34" charset="0"/>
            </a:endParaRPr>
          </a:p>
          <a:p>
            <a:endParaRPr lang="en-GB" dirty="0"/>
          </a:p>
        </p:txBody>
      </p:sp>
      <p:grpSp>
        <p:nvGrpSpPr>
          <p:cNvPr id="18" name="Group 17">
            <a:extLst>
              <a:ext uri="{FF2B5EF4-FFF2-40B4-BE49-F238E27FC236}">
                <a16:creationId xmlns:a16="http://schemas.microsoft.com/office/drawing/2014/main" id="{DFEFDD66-9073-423B-A6F6-C6E1FDA2D9D6}"/>
              </a:ext>
            </a:extLst>
          </p:cNvPr>
          <p:cNvGrpSpPr/>
          <p:nvPr/>
        </p:nvGrpSpPr>
        <p:grpSpPr>
          <a:xfrm>
            <a:off x="3611765" y="3501290"/>
            <a:ext cx="1566367" cy="1587180"/>
            <a:chOff x="4437462" y="316172"/>
            <a:chExt cx="1976153" cy="1976569"/>
          </a:xfrm>
        </p:grpSpPr>
        <p:sp>
          <p:nvSpPr>
            <p:cNvPr id="27" name="Oval 26">
              <a:extLst>
                <a:ext uri="{FF2B5EF4-FFF2-40B4-BE49-F238E27FC236}">
                  <a16:creationId xmlns:a16="http://schemas.microsoft.com/office/drawing/2014/main" id="{E6F8569F-12A8-43B8-A093-0E0BB654C004}"/>
                </a:ext>
              </a:extLst>
            </p:cNvPr>
            <p:cNvSpPr/>
            <p:nvPr/>
          </p:nvSpPr>
          <p:spPr>
            <a:xfrm>
              <a:off x="4437462" y="316172"/>
              <a:ext cx="1976153" cy="1976569"/>
            </a:xfrm>
            <a:prstGeom prst="ellipse">
              <a:avLst/>
            </a:prstGeom>
            <a:solidFill>
              <a:srgbClr val="CCFF99"/>
            </a:solidFill>
            <a:ln w="28575">
              <a:solidFill>
                <a:schemeClr val="accent3">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8" name="Picture 27">
              <a:extLst>
                <a:ext uri="{FF2B5EF4-FFF2-40B4-BE49-F238E27FC236}">
                  <a16:creationId xmlns:a16="http://schemas.microsoft.com/office/drawing/2014/main" id="{F7CC8D20-A5A8-4E50-8999-41B437348D1A}"/>
                </a:ext>
              </a:extLst>
            </p:cNvPr>
            <p:cNvPicPr/>
            <p:nvPr/>
          </p:nvPicPr>
          <p:blipFill rotWithShape="1">
            <a:blip r:embed="rId5" cstate="print">
              <a:extLst>
                <a:ext uri="{28A0092B-C50C-407E-A947-70E740481C1C}">
                  <a14:useLocalDpi xmlns:a14="http://schemas.microsoft.com/office/drawing/2010/main" val="0"/>
                </a:ext>
              </a:extLst>
            </a:blip>
            <a:srcRect l="18065" r="16222"/>
            <a:stretch/>
          </p:blipFill>
          <p:spPr bwMode="auto">
            <a:xfrm rot="5400000">
              <a:off x="4744769" y="540284"/>
              <a:ext cx="1441519" cy="1503951"/>
            </a:xfrm>
            <a:prstGeom prst="ellipse">
              <a:avLst/>
            </a:prstGeom>
            <a:ln w="28575" cap="rnd">
              <a:solidFill>
                <a:srgbClr val="66FF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53640926-AAD7-44D8-BBD7-CCE9431645EC}">
                <a14:shadowObscured xmlns:a14="http://schemas.microsoft.com/office/drawing/2010/main"/>
              </a:ext>
            </a:extLst>
          </p:spPr>
        </p:pic>
        <p:sp>
          <p:nvSpPr>
            <p:cNvPr id="29" name="Rectangle 28">
              <a:extLst>
                <a:ext uri="{FF2B5EF4-FFF2-40B4-BE49-F238E27FC236}">
                  <a16:creationId xmlns:a16="http://schemas.microsoft.com/office/drawing/2014/main" id="{5D8C82F0-8336-40D5-9D71-01A23F8267BE}"/>
                </a:ext>
              </a:extLst>
            </p:cNvPr>
            <p:cNvSpPr/>
            <p:nvPr/>
          </p:nvSpPr>
          <p:spPr>
            <a:xfrm>
              <a:off x="4602481" y="483132"/>
              <a:ext cx="1714499" cy="1668782"/>
            </a:xfrm>
            <a:prstGeom prst="rect">
              <a:avLst/>
            </a:prstGeom>
            <a:noFill/>
          </p:spPr>
          <p:txBody>
            <a:bodyPr wrap="none" lIns="91440" tIns="45720" rIns="91440" bIns="45720">
              <a:prstTxWarp prst="textButton">
                <a:avLst>
                  <a:gd name="adj" fmla="val 10194724"/>
                </a:avLst>
              </a:prstTxWarp>
              <a:spAutoFit/>
            </a:bodyPr>
            <a:lstStyle/>
            <a:p>
              <a:pPr algn="ctr"/>
              <a:r>
                <a:rPr lang="en-US" sz="1200" b="1" dirty="0">
                  <a:latin typeface="Century Gothic" panose="020B0502020202020204" pitchFamily="34" charset="0"/>
                  <a:cs typeface="Cavolini" panose="03000502040302020204" pitchFamily="66" charset="0"/>
                </a:rPr>
                <a:t>Botley C of E Primary School</a:t>
              </a:r>
            </a:p>
            <a:p>
              <a:pPr algn="ctr"/>
              <a:endParaRPr lang="en-US" sz="1200" b="1" dirty="0">
                <a:latin typeface="Century Gothic" panose="020B0502020202020204" pitchFamily="34" charset="0"/>
                <a:cs typeface="Cavolini" panose="03000502040302020204" pitchFamily="66" charset="0"/>
              </a:endParaRPr>
            </a:p>
            <a:p>
              <a:pPr algn="ctr"/>
              <a:r>
                <a:rPr lang="en-US" sz="1200" b="1" dirty="0">
                  <a:latin typeface="Century Gothic" panose="020B0502020202020204" pitchFamily="34" charset="0"/>
                  <a:cs typeface="Cavolini" panose="03000502040302020204" pitchFamily="66" charset="0"/>
                </a:rPr>
                <a:t>Hope Project Award 4</a:t>
              </a:r>
            </a:p>
          </p:txBody>
        </p:sp>
      </p:grpSp>
      <p:grpSp>
        <p:nvGrpSpPr>
          <p:cNvPr id="35" name="Group 34">
            <a:extLst>
              <a:ext uri="{FF2B5EF4-FFF2-40B4-BE49-F238E27FC236}">
                <a16:creationId xmlns:a16="http://schemas.microsoft.com/office/drawing/2014/main" id="{D4B78518-68AB-4C44-ABB7-CB5ECBA1C4E5}"/>
              </a:ext>
            </a:extLst>
          </p:cNvPr>
          <p:cNvGrpSpPr/>
          <p:nvPr/>
        </p:nvGrpSpPr>
        <p:grpSpPr>
          <a:xfrm>
            <a:off x="5423413" y="3421567"/>
            <a:ext cx="1566367" cy="1553819"/>
            <a:chOff x="2418162" y="2057342"/>
            <a:chExt cx="1976153" cy="1976569"/>
          </a:xfrm>
        </p:grpSpPr>
        <p:sp>
          <p:nvSpPr>
            <p:cNvPr id="36" name="Oval 35">
              <a:extLst>
                <a:ext uri="{FF2B5EF4-FFF2-40B4-BE49-F238E27FC236}">
                  <a16:creationId xmlns:a16="http://schemas.microsoft.com/office/drawing/2014/main" id="{1D3E005A-9912-4F72-A236-FD316EF82FB7}"/>
                </a:ext>
              </a:extLst>
            </p:cNvPr>
            <p:cNvSpPr/>
            <p:nvPr/>
          </p:nvSpPr>
          <p:spPr>
            <a:xfrm>
              <a:off x="2418162" y="2057342"/>
              <a:ext cx="1976153" cy="1976569"/>
            </a:xfrm>
            <a:prstGeom prst="ellipse">
              <a:avLst/>
            </a:prstGeom>
            <a:solidFill>
              <a:schemeClr val="accent1">
                <a:lumMod val="20000"/>
                <a:lumOff val="80000"/>
              </a:schemeClr>
            </a:solidFill>
            <a:ln w="28575">
              <a:solidFill>
                <a:srgbClr val="7030A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7" name="Picture 36">
              <a:extLst>
                <a:ext uri="{FF2B5EF4-FFF2-40B4-BE49-F238E27FC236}">
                  <a16:creationId xmlns:a16="http://schemas.microsoft.com/office/drawing/2014/main" id="{B3F4A73B-DEBC-4764-A49B-247FA8FE9C71}"/>
                </a:ext>
              </a:extLst>
            </p:cNvPr>
            <p:cNvPicPr/>
            <p:nvPr/>
          </p:nvPicPr>
          <p:blipFill rotWithShape="1">
            <a:blip r:embed="rId6" cstate="print">
              <a:extLst>
                <a:ext uri="{28A0092B-C50C-407E-A947-70E740481C1C}">
                  <a14:useLocalDpi xmlns:a14="http://schemas.microsoft.com/office/drawing/2010/main" val="0"/>
                </a:ext>
              </a:extLst>
            </a:blip>
            <a:srcRect l="19914" r="22373"/>
            <a:stretch/>
          </p:blipFill>
          <p:spPr bwMode="auto">
            <a:xfrm rot="5400000">
              <a:off x="2722886" y="2326537"/>
              <a:ext cx="1394460" cy="1404825"/>
            </a:xfrm>
            <a:prstGeom prst="ellipse">
              <a:avLst/>
            </a:prstGeom>
            <a:ln w="28575" cap="rnd">
              <a:solidFill>
                <a:srgbClr val="00206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53640926-AAD7-44D8-BBD7-CCE9431645EC}">
                <a14:shadowObscured xmlns:a14="http://schemas.microsoft.com/office/drawing/2010/main"/>
              </a:ext>
            </a:extLst>
          </p:spPr>
        </p:pic>
        <p:sp>
          <p:nvSpPr>
            <p:cNvPr id="38" name="Rectangle 37">
              <a:extLst>
                <a:ext uri="{FF2B5EF4-FFF2-40B4-BE49-F238E27FC236}">
                  <a16:creationId xmlns:a16="http://schemas.microsoft.com/office/drawing/2014/main" id="{0E7F8B3B-951B-42F4-B27C-1467C5F8BA25}"/>
                </a:ext>
              </a:extLst>
            </p:cNvPr>
            <p:cNvSpPr/>
            <p:nvPr/>
          </p:nvSpPr>
          <p:spPr>
            <a:xfrm>
              <a:off x="2656988" y="2190149"/>
              <a:ext cx="1532422" cy="1700562"/>
            </a:xfrm>
            <a:prstGeom prst="rect">
              <a:avLst/>
            </a:prstGeom>
            <a:noFill/>
          </p:spPr>
          <p:txBody>
            <a:bodyPr wrap="none" lIns="91440" tIns="45720" rIns="91440" bIns="45720">
              <a:prstTxWarp prst="textButton">
                <a:avLst>
                  <a:gd name="adj" fmla="val 10194724"/>
                </a:avLst>
              </a:prstTxWarp>
              <a:spAutoFit/>
            </a:bodyPr>
            <a:lstStyle/>
            <a:p>
              <a:pPr algn="ctr"/>
              <a:r>
                <a:rPr lang="en-US" sz="1200" b="1" dirty="0">
                  <a:latin typeface="Century Gothic" panose="020B0502020202020204" pitchFamily="34" charset="0"/>
                  <a:cs typeface="Cavolini" panose="03000502040302020204" pitchFamily="66" charset="0"/>
                </a:rPr>
                <a:t>Botley C of E Primary School</a:t>
              </a:r>
            </a:p>
            <a:p>
              <a:pPr algn="ctr"/>
              <a:endParaRPr lang="en-US" sz="1200" b="1" dirty="0">
                <a:latin typeface="Century Gothic" panose="020B0502020202020204" pitchFamily="34" charset="0"/>
                <a:cs typeface="Cavolini" panose="03000502040302020204" pitchFamily="66" charset="0"/>
              </a:endParaRPr>
            </a:p>
            <a:p>
              <a:pPr algn="ctr"/>
              <a:r>
                <a:rPr lang="en-US" sz="1200" b="1" dirty="0">
                  <a:latin typeface="Century Gothic" panose="020B0502020202020204" pitchFamily="34" charset="0"/>
                  <a:cs typeface="Cavolini" panose="03000502040302020204" pitchFamily="66" charset="0"/>
                </a:rPr>
                <a:t>Hope Project Award 5</a:t>
              </a:r>
            </a:p>
          </p:txBody>
        </p:sp>
      </p:grpSp>
      <p:grpSp>
        <p:nvGrpSpPr>
          <p:cNvPr id="47" name="Group 46">
            <a:extLst>
              <a:ext uri="{FF2B5EF4-FFF2-40B4-BE49-F238E27FC236}">
                <a16:creationId xmlns:a16="http://schemas.microsoft.com/office/drawing/2014/main" id="{F9145537-DB0B-4D40-A9B5-37FD4921CF2F}"/>
              </a:ext>
            </a:extLst>
          </p:cNvPr>
          <p:cNvGrpSpPr/>
          <p:nvPr/>
        </p:nvGrpSpPr>
        <p:grpSpPr>
          <a:xfrm>
            <a:off x="7168413" y="3436818"/>
            <a:ext cx="1566367" cy="1553819"/>
            <a:chOff x="2418162" y="5688272"/>
            <a:chExt cx="1976153" cy="1976569"/>
          </a:xfrm>
        </p:grpSpPr>
        <p:sp>
          <p:nvSpPr>
            <p:cNvPr id="48" name="Oval 47">
              <a:extLst>
                <a:ext uri="{FF2B5EF4-FFF2-40B4-BE49-F238E27FC236}">
                  <a16:creationId xmlns:a16="http://schemas.microsoft.com/office/drawing/2014/main" id="{8F2C30ED-E01A-4A34-8A24-535A1A4DBA5B}"/>
                </a:ext>
              </a:extLst>
            </p:cNvPr>
            <p:cNvSpPr/>
            <p:nvPr/>
          </p:nvSpPr>
          <p:spPr>
            <a:xfrm>
              <a:off x="2418162" y="5688272"/>
              <a:ext cx="1976153" cy="1976569"/>
            </a:xfrm>
            <a:prstGeom prst="ellipse">
              <a:avLst/>
            </a:prstGeom>
            <a:solidFill>
              <a:schemeClr val="accent4">
                <a:lumMod val="20000"/>
                <a:lumOff val="80000"/>
              </a:schemeClr>
            </a:solidFill>
            <a:ln w="28575">
              <a:solidFill>
                <a:srgbClr val="7030A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9" name="Picture 48">
              <a:extLst>
                <a:ext uri="{FF2B5EF4-FFF2-40B4-BE49-F238E27FC236}">
                  <a16:creationId xmlns:a16="http://schemas.microsoft.com/office/drawing/2014/main" id="{A1297B9B-F480-4073-BE62-F78C53F2E569}"/>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706936" y="5917591"/>
              <a:ext cx="1414637" cy="1503498"/>
            </a:xfrm>
            <a:prstGeom prst="ellipse">
              <a:avLst/>
            </a:prstGeom>
            <a:ln w="28575" cap="rnd">
              <a:solidFill>
                <a:srgbClr val="9966FF"/>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0" name="Rectangle 49">
              <a:extLst>
                <a:ext uri="{FF2B5EF4-FFF2-40B4-BE49-F238E27FC236}">
                  <a16:creationId xmlns:a16="http://schemas.microsoft.com/office/drawing/2014/main" id="{0962187E-E38D-485A-A28C-06D32276E9EC}"/>
                </a:ext>
              </a:extLst>
            </p:cNvPr>
            <p:cNvSpPr/>
            <p:nvPr/>
          </p:nvSpPr>
          <p:spPr>
            <a:xfrm>
              <a:off x="2619487" y="5820524"/>
              <a:ext cx="1588375" cy="1740102"/>
            </a:xfrm>
            <a:prstGeom prst="rect">
              <a:avLst/>
            </a:prstGeom>
            <a:noFill/>
          </p:spPr>
          <p:txBody>
            <a:bodyPr wrap="none" lIns="91440" tIns="45720" rIns="91440" bIns="45720">
              <a:prstTxWarp prst="textButton">
                <a:avLst>
                  <a:gd name="adj" fmla="val 10194724"/>
                </a:avLst>
              </a:prstTxWarp>
              <a:spAutoFit/>
            </a:bodyPr>
            <a:lstStyle/>
            <a:p>
              <a:pPr algn="ctr"/>
              <a:r>
                <a:rPr lang="en-US" sz="1200" b="1" dirty="0">
                  <a:latin typeface="Century Gothic" panose="020B0502020202020204" pitchFamily="34" charset="0"/>
                  <a:cs typeface="Cavolini" panose="03000502040302020204" pitchFamily="66" charset="0"/>
                </a:rPr>
                <a:t>Botley C of E Primary School</a:t>
              </a:r>
            </a:p>
            <a:p>
              <a:pPr algn="ctr"/>
              <a:endParaRPr lang="en-US" sz="1200" b="1" dirty="0">
                <a:latin typeface="Century Gothic" panose="020B0502020202020204" pitchFamily="34" charset="0"/>
                <a:cs typeface="Cavolini" panose="03000502040302020204" pitchFamily="66" charset="0"/>
              </a:endParaRPr>
            </a:p>
            <a:p>
              <a:pPr algn="ctr"/>
              <a:r>
                <a:rPr lang="en-US" sz="1200" b="1" dirty="0">
                  <a:latin typeface="Century Gothic" panose="020B0502020202020204" pitchFamily="34" charset="0"/>
                  <a:cs typeface="Cavolini" panose="03000502040302020204" pitchFamily="66" charset="0"/>
                </a:rPr>
                <a:t>Hope Project Award 6</a:t>
              </a:r>
            </a:p>
          </p:txBody>
        </p:sp>
      </p:grpSp>
      <p:grpSp>
        <p:nvGrpSpPr>
          <p:cNvPr id="51" name="Group 50">
            <a:extLst>
              <a:ext uri="{FF2B5EF4-FFF2-40B4-BE49-F238E27FC236}">
                <a16:creationId xmlns:a16="http://schemas.microsoft.com/office/drawing/2014/main" id="{4E149AA6-CE97-4D0C-A3DC-CF3696E384EF}"/>
              </a:ext>
            </a:extLst>
          </p:cNvPr>
          <p:cNvGrpSpPr/>
          <p:nvPr/>
        </p:nvGrpSpPr>
        <p:grpSpPr>
          <a:xfrm>
            <a:off x="1880165" y="5236320"/>
            <a:ext cx="1491720" cy="1540326"/>
            <a:chOff x="418449" y="329239"/>
            <a:chExt cx="1976153" cy="1976569"/>
          </a:xfrm>
        </p:grpSpPr>
        <p:sp>
          <p:nvSpPr>
            <p:cNvPr id="52" name="Oval 51">
              <a:extLst>
                <a:ext uri="{FF2B5EF4-FFF2-40B4-BE49-F238E27FC236}">
                  <a16:creationId xmlns:a16="http://schemas.microsoft.com/office/drawing/2014/main" id="{6D4DD947-041F-4812-A995-D48E2DB70009}"/>
                </a:ext>
              </a:extLst>
            </p:cNvPr>
            <p:cNvSpPr/>
            <p:nvPr/>
          </p:nvSpPr>
          <p:spPr>
            <a:xfrm>
              <a:off x="418449" y="329239"/>
              <a:ext cx="1976153" cy="1976569"/>
            </a:xfrm>
            <a:prstGeom prst="ellipse">
              <a:avLst/>
            </a:prstGeom>
            <a:solidFill>
              <a:schemeClr val="accent4">
                <a:lumMod val="20000"/>
                <a:lumOff val="80000"/>
              </a:schemeClr>
            </a:solidFill>
            <a:ln w="28575">
              <a:solidFill>
                <a:schemeClr val="accent4">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3" name="Picture 52">
              <a:extLst>
                <a:ext uri="{FF2B5EF4-FFF2-40B4-BE49-F238E27FC236}">
                  <a16:creationId xmlns:a16="http://schemas.microsoft.com/office/drawing/2014/main" id="{5C90666A-00BB-4D80-94F7-E5C26F652CC0}"/>
                </a:ext>
              </a:extLst>
            </p:cNvPr>
            <p:cNvPicPr/>
            <p:nvPr/>
          </p:nvPicPr>
          <p:blipFill rotWithShape="1">
            <a:blip r:embed="rId8" cstate="print">
              <a:extLst>
                <a:ext uri="{28A0092B-C50C-407E-A947-70E740481C1C}">
                  <a14:useLocalDpi xmlns:a14="http://schemas.microsoft.com/office/drawing/2010/main" val="0"/>
                </a:ext>
              </a:extLst>
            </a:blip>
            <a:srcRect l="4653" r="7334"/>
            <a:stretch/>
          </p:blipFill>
          <p:spPr bwMode="auto">
            <a:xfrm rot="5400000">
              <a:off x="646764" y="546857"/>
              <a:ext cx="1499935" cy="1495228"/>
            </a:xfrm>
            <a:prstGeom prst="ellipse">
              <a:avLst/>
            </a:prstGeom>
            <a:ln w="28575" cap="rnd" cmpd="sng" algn="ctr">
              <a:solidFill>
                <a:srgbClr val="7030A0"/>
              </a:solidFill>
              <a:prstDash val="solid"/>
              <a:round/>
              <a:headEnd type="none" w="med" len="med"/>
              <a:tailEnd type="none" w="med" len="med"/>
              <a:extLst>
                <a:ext uri="{C807C97D-BFC1-408E-A445-0C87EB9F89A2}">
                  <ask:lineSketchStyleProps xmlns:ask="http://schemas.microsoft.com/office/drawing/2018/sketchyshapes" xmlns="" sd="0">
                    <a:custGeom>
                      <a:avLst/>
                      <a:gdLst/>
                      <a:ahLst/>
                      <a:cxnLst/>
                      <a:rect l="0" t="0" r="0" b="0"/>
                      <a:pathLst/>
                    </a:custGeom>
                    <ask:type/>
                  </ask:lineSketchStyleProps>
                </a:ext>
              </a:extLst>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53640926-AAD7-44D8-BBD7-CCE9431645EC}">
                <a14:shadowObscured xmlns:a14="http://schemas.microsoft.com/office/drawing/2010/main"/>
              </a:ext>
            </a:extLst>
          </p:spPr>
        </p:pic>
        <p:sp>
          <p:nvSpPr>
            <p:cNvPr id="54" name="Rectangle 53">
              <a:extLst>
                <a:ext uri="{FF2B5EF4-FFF2-40B4-BE49-F238E27FC236}">
                  <a16:creationId xmlns:a16="http://schemas.microsoft.com/office/drawing/2014/main" id="{A7EB0593-7FA3-4B9B-9B4B-8B25C3A6B69E}"/>
                </a:ext>
              </a:extLst>
            </p:cNvPr>
            <p:cNvSpPr/>
            <p:nvPr/>
          </p:nvSpPr>
          <p:spPr>
            <a:xfrm>
              <a:off x="541020" y="457201"/>
              <a:ext cx="1714499" cy="1694713"/>
            </a:xfrm>
            <a:prstGeom prst="rect">
              <a:avLst/>
            </a:prstGeom>
            <a:noFill/>
          </p:spPr>
          <p:txBody>
            <a:bodyPr wrap="none" lIns="91440" tIns="45720" rIns="91440" bIns="45720">
              <a:prstTxWarp prst="textButton">
                <a:avLst>
                  <a:gd name="adj" fmla="val 10194724"/>
                </a:avLst>
              </a:prstTxWarp>
              <a:spAutoFit/>
            </a:bodyPr>
            <a:lstStyle/>
            <a:p>
              <a:pPr algn="ctr"/>
              <a:r>
                <a:rPr lang="en-US" sz="1200" b="1" dirty="0">
                  <a:latin typeface="Century Gothic" panose="020B0502020202020204" pitchFamily="34" charset="0"/>
                  <a:cs typeface="Cavolini" panose="03000502040302020204" pitchFamily="66" charset="0"/>
                </a:rPr>
                <a:t>Botley C of E Primary School</a:t>
              </a:r>
            </a:p>
            <a:p>
              <a:pPr algn="ctr"/>
              <a:endParaRPr lang="en-US" sz="1200" b="1" dirty="0">
                <a:latin typeface="Century Gothic" panose="020B0502020202020204" pitchFamily="34" charset="0"/>
                <a:cs typeface="Cavolini" panose="03000502040302020204" pitchFamily="66" charset="0"/>
              </a:endParaRPr>
            </a:p>
            <a:p>
              <a:pPr algn="ctr"/>
              <a:r>
                <a:rPr lang="en-US" sz="1200" b="1" dirty="0">
                  <a:latin typeface="Century Gothic" panose="020B0502020202020204" pitchFamily="34" charset="0"/>
                  <a:cs typeface="Cavolini" panose="03000502040302020204" pitchFamily="66" charset="0"/>
                </a:rPr>
                <a:t>Hope Project Award 8</a:t>
              </a:r>
            </a:p>
          </p:txBody>
        </p:sp>
      </p:grpSp>
      <p:grpSp>
        <p:nvGrpSpPr>
          <p:cNvPr id="55" name="Group 54">
            <a:extLst>
              <a:ext uri="{FF2B5EF4-FFF2-40B4-BE49-F238E27FC236}">
                <a16:creationId xmlns:a16="http://schemas.microsoft.com/office/drawing/2014/main" id="{0F723504-D58E-44F6-907B-2173D0345B19}"/>
              </a:ext>
            </a:extLst>
          </p:cNvPr>
          <p:cNvGrpSpPr/>
          <p:nvPr/>
        </p:nvGrpSpPr>
        <p:grpSpPr>
          <a:xfrm>
            <a:off x="161617" y="5242431"/>
            <a:ext cx="1491720" cy="1477217"/>
            <a:chOff x="2418162" y="5688272"/>
            <a:chExt cx="1976153" cy="1976569"/>
          </a:xfrm>
        </p:grpSpPr>
        <p:sp>
          <p:nvSpPr>
            <p:cNvPr id="56" name="Oval 55">
              <a:extLst>
                <a:ext uri="{FF2B5EF4-FFF2-40B4-BE49-F238E27FC236}">
                  <a16:creationId xmlns:a16="http://schemas.microsoft.com/office/drawing/2014/main" id="{A83174B4-1DAD-40B6-80E0-9B02E826D40B}"/>
                </a:ext>
              </a:extLst>
            </p:cNvPr>
            <p:cNvSpPr/>
            <p:nvPr/>
          </p:nvSpPr>
          <p:spPr>
            <a:xfrm>
              <a:off x="2418162" y="5688272"/>
              <a:ext cx="1976153" cy="1976569"/>
            </a:xfrm>
            <a:prstGeom prst="ellipse">
              <a:avLst/>
            </a:prstGeom>
            <a:solidFill>
              <a:schemeClr val="accent1">
                <a:lumMod val="40000"/>
                <a:lumOff val="60000"/>
              </a:schemeClr>
            </a:solidFill>
            <a:ln w="28575">
              <a:solidFill>
                <a:schemeClr val="tx2">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7" name="Rectangle 56">
              <a:extLst>
                <a:ext uri="{FF2B5EF4-FFF2-40B4-BE49-F238E27FC236}">
                  <a16:creationId xmlns:a16="http://schemas.microsoft.com/office/drawing/2014/main" id="{7C3C50DB-A7AA-4C4B-BB43-FE4275F16D50}"/>
                </a:ext>
              </a:extLst>
            </p:cNvPr>
            <p:cNvSpPr/>
            <p:nvPr/>
          </p:nvSpPr>
          <p:spPr>
            <a:xfrm>
              <a:off x="2619487" y="5820524"/>
              <a:ext cx="1588375" cy="1740102"/>
            </a:xfrm>
            <a:prstGeom prst="rect">
              <a:avLst/>
            </a:prstGeom>
            <a:noFill/>
          </p:spPr>
          <p:txBody>
            <a:bodyPr wrap="none" lIns="91440" tIns="45720" rIns="91440" bIns="45720">
              <a:prstTxWarp prst="textButton">
                <a:avLst>
                  <a:gd name="adj" fmla="val 10194724"/>
                </a:avLst>
              </a:prstTxWarp>
              <a:spAutoFit/>
            </a:bodyPr>
            <a:lstStyle/>
            <a:p>
              <a:pPr algn="ctr"/>
              <a:r>
                <a:rPr lang="en-US" sz="1200" b="1" dirty="0">
                  <a:latin typeface="Century Gothic" panose="020B0502020202020204" pitchFamily="34" charset="0"/>
                  <a:cs typeface="Cavolini" panose="03000502040302020204" pitchFamily="66" charset="0"/>
                </a:rPr>
                <a:t>Botley C of E Primary School</a:t>
              </a:r>
            </a:p>
            <a:p>
              <a:pPr algn="ctr"/>
              <a:endParaRPr lang="en-US" sz="1200" b="1" dirty="0">
                <a:latin typeface="Century Gothic" panose="020B0502020202020204" pitchFamily="34" charset="0"/>
                <a:cs typeface="Cavolini" panose="03000502040302020204" pitchFamily="66" charset="0"/>
              </a:endParaRPr>
            </a:p>
            <a:p>
              <a:pPr algn="ctr"/>
              <a:r>
                <a:rPr lang="en-US" sz="1200" b="1" dirty="0">
                  <a:latin typeface="Century Gothic" panose="020B0502020202020204" pitchFamily="34" charset="0"/>
                  <a:cs typeface="Cavolini" panose="03000502040302020204" pitchFamily="66" charset="0"/>
                </a:rPr>
                <a:t>Hope Project Award 7</a:t>
              </a:r>
            </a:p>
          </p:txBody>
        </p:sp>
        <p:pic>
          <p:nvPicPr>
            <p:cNvPr id="58" name="Picture 57">
              <a:extLst>
                <a:ext uri="{FF2B5EF4-FFF2-40B4-BE49-F238E27FC236}">
                  <a16:creationId xmlns:a16="http://schemas.microsoft.com/office/drawing/2014/main" id="{10FA0C13-E937-4FF7-9DF0-1317C0E96D06}"/>
                </a:ext>
              </a:extLst>
            </p:cNvPr>
            <p:cNvPicPr/>
            <p:nvPr/>
          </p:nvPicPr>
          <p:blipFill rotWithShape="1">
            <a:blip r:embed="rId9" cstate="print">
              <a:extLst>
                <a:ext uri="{28A0092B-C50C-407E-A947-70E740481C1C}">
                  <a14:useLocalDpi xmlns:a14="http://schemas.microsoft.com/office/drawing/2010/main" val="0"/>
                </a:ext>
              </a:extLst>
            </a:blip>
            <a:srcRect l="7977" t="60025" r="35652"/>
            <a:stretch/>
          </p:blipFill>
          <p:spPr bwMode="auto">
            <a:xfrm>
              <a:off x="2651463" y="5930639"/>
              <a:ext cx="1486923" cy="1504632"/>
            </a:xfrm>
            <a:prstGeom prst="ellipse">
              <a:avLst/>
            </a:prstGeom>
            <a:ln w="28575" cap="rnd">
              <a:solidFill>
                <a:schemeClr val="tx2">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53640926-AAD7-44D8-BBD7-CCE9431645EC}">
                <a14:shadowObscured xmlns:a14="http://schemas.microsoft.com/office/drawing/2010/main"/>
              </a:ext>
            </a:extLst>
          </p:spPr>
        </p:pic>
      </p:grpSp>
      <p:grpSp>
        <p:nvGrpSpPr>
          <p:cNvPr id="59" name="Group 58">
            <a:extLst>
              <a:ext uri="{FF2B5EF4-FFF2-40B4-BE49-F238E27FC236}">
                <a16:creationId xmlns:a16="http://schemas.microsoft.com/office/drawing/2014/main" id="{ED584C92-7A32-488D-86AE-DB622A77371A}"/>
              </a:ext>
            </a:extLst>
          </p:cNvPr>
          <p:cNvGrpSpPr/>
          <p:nvPr/>
        </p:nvGrpSpPr>
        <p:grpSpPr>
          <a:xfrm>
            <a:off x="3611765" y="5257867"/>
            <a:ext cx="1456898" cy="1450716"/>
            <a:chOff x="4418412" y="3840422"/>
            <a:chExt cx="1976153" cy="1976569"/>
          </a:xfrm>
        </p:grpSpPr>
        <p:sp>
          <p:nvSpPr>
            <p:cNvPr id="60" name="Oval 59">
              <a:extLst>
                <a:ext uri="{FF2B5EF4-FFF2-40B4-BE49-F238E27FC236}">
                  <a16:creationId xmlns:a16="http://schemas.microsoft.com/office/drawing/2014/main" id="{3EA42441-8AA4-419B-8B56-7EA3D03E720B}"/>
                </a:ext>
              </a:extLst>
            </p:cNvPr>
            <p:cNvSpPr/>
            <p:nvPr/>
          </p:nvSpPr>
          <p:spPr>
            <a:xfrm>
              <a:off x="4418412" y="3840422"/>
              <a:ext cx="1976153" cy="1976569"/>
            </a:xfrm>
            <a:prstGeom prst="ellipse">
              <a:avLst/>
            </a:prstGeom>
            <a:solidFill>
              <a:srgbClr val="CC6600">
                <a:alpha val="30196"/>
              </a:srgbClr>
            </a:solidFill>
            <a:ln w="28575">
              <a:solidFill>
                <a:srgbClr val="9933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1" name="Rectangle 60">
              <a:extLst>
                <a:ext uri="{FF2B5EF4-FFF2-40B4-BE49-F238E27FC236}">
                  <a16:creationId xmlns:a16="http://schemas.microsoft.com/office/drawing/2014/main" id="{49106C45-0D07-49BD-8C6C-41A24648BFE9}"/>
                </a:ext>
              </a:extLst>
            </p:cNvPr>
            <p:cNvSpPr/>
            <p:nvPr/>
          </p:nvSpPr>
          <p:spPr>
            <a:xfrm>
              <a:off x="4630031" y="4006672"/>
              <a:ext cx="1588375" cy="1740102"/>
            </a:xfrm>
            <a:prstGeom prst="rect">
              <a:avLst/>
            </a:prstGeom>
            <a:noFill/>
          </p:spPr>
          <p:txBody>
            <a:bodyPr wrap="none" lIns="91440" tIns="45720" rIns="91440" bIns="45720">
              <a:prstTxWarp prst="textButton">
                <a:avLst>
                  <a:gd name="adj" fmla="val 10194724"/>
                </a:avLst>
              </a:prstTxWarp>
              <a:spAutoFit/>
            </a:bodyPr>
            <a:lstStyle/>
            <a:p>
              <a:pPr algn="ctr"/>
              <a:r>
                <a:rPr lang="en-US" sz="1200" b="1" dirty="0">
                  <a:latin typeface="Century Gothic" panose="020B0502020202020204" pitchFamily="34" charset="0"/>
                  <a:cs typeface="Cavolini" panose="03000502040302020204" pitchFamily="66" charset="0"/>
                </a:rPr>
                <a:t>Botley C of E Primary School</a:t>
              </a:r>
            </a:p>
            <a:p>
              <a:pPr algn="ctr"/>
              <a:endParaRPr lang="en-US" sz="1200" b="1" dirty="0">
                <a:latin typeface="Century Gothic" panose="020B0502020202020204" pitchFamily="34" charset="0"/>
                <a:cs typeface="Cavolini" panose="03000502040302020204" pitchFamily="66" charset="0"/>
              </a:endParaRPr>
            </a:p>
            <a:p>
              <a:pPr algn="ctr"/>
              <a:r>
                <a:rPr lang="en-US" sz="1200" b="1" dirty="0">
                  <a:latin typeface="Century Gothic" panose="020B0502020202020204" pitchFamily="34" charset="0"/>
                  <a:cs typeface="Cavolini" panose="03000502040302020204" pitchFamily="66" charset="0"/>
                </a:rPr>
                <a:t>Hope Project Award 9</a:t>
              </a:r>
            </a:p>
          </p:txBody>
        </p:sp>
        <p:pic>
          <p:nvPicPr>
            <p:cNvPr id="62" name="Picture 61">
              <a:extLst>
                <a:ext uri="{FF2B5EF4-FFF2-40B4-BE49-F238E27FC236}">
                  <a16:creationId xmlns:a16="http://schemas.microsoft.com/office/drawing/2014/main" id="{FF54D926-7992-4B9C-B40E-AF8F7C9F0A54}"/>
                </a:ext>
              </a:extLst>
            </p:cNvPr>
            <p:cNvPicPr/>
            <p:nvPr/>
          </p:nvPicPr>
          <p:blipFill rotWithShape="1">
            <a:blip r:embed="rId10" cstate="print">
              <a:extLst>
                <a:ext uri="{28A0092B-C50C-407E-A947-70E740481C1C}">
                  <a14:useLocalDpi xmlns:a14="http://schemas.microsoft.com/office/drawing/2010/main" val="0"/>
                </a:ext>
              </a:extLst>
            </a:blip>
            <a:srcRect l="11706" t="21477" r="22468" b="16115"/>
            <a:stretch/>
          </p:blipFill>
          <p:spPr bwMode="auto">
            <a:xfrm rot="5400000">
              <a:off x="4698690" y="4122190"/>
              <a:ext cx="1451053" cy="1466753"/>
            </a:xfrm>
            <a:prstGeom prst="ellipse">
              <a:avLst/>
            </a:prstGeom>
            <a:ln w="28575" cap="rnd">
              <a:solidFill>
                <a:srgbClr val="CC66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53640926-AAD7-44D8-BBD7-CCE9431645EC}">
                <a14:shadowObscured xmlns:a14="http://schemas.microsoft.com/office/drawing/2010/main"/>
              </a:ext>
            </a:extLst>
          </p:spPr>
        </p:pic>
      </p:grpSp>
      <p:grpSp>
        <p:nvGrpSpPr>
          <p:cNvPr id="63" name="Group 62">
            <a:extLst>
              <a:ext uri="{FF2B5EF4-FFF2-40B4-BE49-F238E27FC236}">
                <a16:creationId xmlns:a16="http://schemas.microsoft.com/office/drawing/2014/main" id="{7063582B-1FD3-48DF-9B5B-ED9457873A67}"/>
              </a:ext>
            </a:extLst>
          </p:cNvPr>
          <p:cNvGrpSpPr/>
          <p:nvPr/>
        </p:nvGrpSpPr>
        <p:grpSpPr>
          <a:xfrm>
            <a:off x="7149865" y="5064950"/>
            <a:ext cx="1610871" cy="1587181"/>
            <a:chOff x="2418162" y="2072582"/>
            <a:chExt cx="1976153" cy="1976569"/>
          </a:xfrm>
        </p:grpSpPr>
        <p:sp>
          <p:nvSpPr>
            <p:cNvPr id="64" name="Oval 63">
              <a:extLst>
                <a:ext uri="{FF2B5EF4-FFF2-40B4-BE49-F238E27FC236}">
                  <a16:creationId xmlns:a16="http://schemas.microsoft.com/office/drawing/2014/main" id="{C7A2A519-D002-45D5-AE1D-EE3B7C734F2F}"/>
                </a:ext>
              </a:extLst>
            </p:cNvPr>
            <p:cNvSpPr/>
            <p:nvPr/>
          </p:nvSpPr>
          <p:spPr>
            <a:xfrm>
              <a:off x="2418162" y="2072582"/>
              <a:ext cx="1976153" cy="1976569"/>
            </a:xfrm>
            <a:prstGeom prst="ellipse">
              <a:avLst/>
            </a:prstGeom>
            <a:solidFill>
              <a:schemeClr val="bg1">
                <a:lumMod val="85000"/>
              </a:schemeClr>
            </a:solidFill>
            <a:ln w="28575">
              <a:solidFill>
                <a:schemeClr val="bg1">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5" name="Rectangle 64">
              <a:extLst>
                <a:ext uri="{FF2B5EF4-FFF2-40B4-BE49-F238E27FC236}">
                  <a16:creationId xmlns:a16="http://schemas.microsoft.com/office/drawing/2014/main" id="{6611D297-C350-4F47-8AB7-3FB4C7CA6213}"/>
                </a:ext>
              </a:extLst>
            </p:cNvPr>
            <p:cNvSpPr/>
            <p:nvPr/>
          </p:nvSpPr>
          <p:spPr>
            <a:xfrm>
              <a:off x="2641748" y="2190149"/>
              <a:ext cx="1566114" cy="1700562"/>
            </a:xfrm>
            <a:prstGeom prst="rect">
              <a:avLst/>
            </a:prstGeom>
            <a:noFill/>
          </p:spPr>
          <p:txBody>
            <a:bodyPr wrap="none" lIns="91440" tIns="45720" rIns="91440" bIns="45720">
              <a:prstTxWarp prst="textButton">
                <a:avLst>
                  <a:gd name="adj" fmla="val 10194724"/>
                </a:avLst>
              </a:prstTxWarp>
              <a:spAutoFit/>
            </a:bodyPr>
            <a:lstStyle/>
            <a:p>
              <a:pPr algn="ctr"/>
              <a:r>
                <a:rPr lang="en-US" sz="1200" b="1" dirty="0">
                  <a:latin typeface="Century Gothic" panose="020B0502020202020204" pitchFamily="34" charset="0"/>
                  <a:cs typeface="Cavolini" panose="03000502040302020204" pitchFamily="66" charset="0"/>
                </a:rPr>
                <a:t>Botley C of E Primary School</a:t>
              </a:r>
            </a:p>
            <a:p>
              <a:pPr algn="ctr"/>
              <a:endParaRPr lang="en-US" sz="1200" b="1" dirty="0">
                <a:latin typeface="Century Gothic" panose="020B0502020202020204" pitchFamily="34" charset="0"/>
                <a:cs typeface="Cavolini" panose="03000502040302020204" pitchFamily="66" charset="0"/>
              </a:endParaRPr>
            </a:p>
            <a:p>
              <a:pPr algn="ctr"/>
              <a:r>
                <a:rPr lang="en-US" sz="1200" b="1" dirty="0">
                  <a:latin typeface="Century Gothic" panose="020B0502020202020204" pitchFamily="34" charset="0"/>
                  <a:cs typeface="Cavolini" panose="03000502040302020204" pitchFamily="66" charset="0"/>
                </a:rPr>
                <a:t>Hope Project Award 11</a:t>
              </a:r>
            </a:p>
          </p:txBody>
        </p:sp>
        <p:pic>
          <p:nvPicPr>
            <p:cNvPr id="66" name="Picture 65">
              <a:extLst>
                <a:ext uri="{FF2B5EF4-FFF2-40B4-BE49-F238E27FC236}">
                  <a16:creationId xmlns:a16="http://schemas.microsoft.com/office/drawing/2014/main" id="{1645D291-655C-4210-803A-5F1E3A33A3D2}"/>
                </a:ext>
              </a:extLst>
            </p:cNvPr>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719738" y="2305730"/>
              <a:ext cx="1392236" cy="1449313"/>
            </a:xfrm>
            <a:prstGeom prst="ellipse">
              <a:avLst/>
            </a:prstGeom>
            <a:ln w="28575" cap="rnd">
              <a:solidFill>
                <a:schemeClr val="bg1">
                  <a:lumMod val="5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grpSp>
        <p:nvGrpSpPr>
          <p:cNvPr id="67" name="Group 66">
            <a:extLst>
              <a:ext uri="{FF2B5EF4-FFF2-40B4-BE49-F238E27FC236}">
                <a16:creationId xmlns:a16="http://schemas.microsoft.com/office/drawing/2014/main" id="{D1640F45-7A87-48C4-AE94-45B1F34E1BF0}"/>
              </a:ext>
            </a:extLst>
          </p:cNvPr>
          <p:cNvGrpSpPr/>
          <p:nvPr/>
        </p:nvGrpSpPr>
        <p:grpSpPr>
          <a:xfrm>
            <a:off x="9028070" y="4990637"/>
            <a:ext cx="1566367" cy="1587181"/>
            <a:chOff x="430986" y="321143"/>
            <a:chExt cx="1976153" cy="1976569"/>
          </a:xfrm>
        </p:grpSpPr>
        <p:sp>
          <p:nvSpPr>
            <p:cNvPr id="68" name="Oval 67">
              <a:extLst>
                <a:ext uri="{FF2B5EF4-FFF2-40B4-BE49-F238E27FC236}">
                  <a16:creationId xmlns:a16="http://schemas.microsoft.com/office/drawing/2014/main" id="{84AE4BE9-3BBE-4670-B344-409C6663D8B0}"/>
                </a:ext>
              </a:extLst>
            </p:cNvPr>
            <p:cNvSpPr/>
            <p:nvPr/>
          </p:nvSpPr>
          <p:spPr>
            <a:xfrm>
              <a:off x="430986" y="321143"/>
              <a:ext cx="1976153" cy="1976569"/>
            </a:xfrm>
            <a:prstGeom prst="ellipse">
              <a:avLst/>
            </a:prstGeom>
            <a:solidFill>
              <a:schemeClr val="tx2">
                <a:lumMod val="20000"/>
                <a:lumOff val="80000"/>
              </a:schemeClr>
            </a:solidFill>
            <a:ln w="28575">
              <a:solidFill>
                <a:schemeClr val="tx2">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9" name="Picture 68">
              <a:extLst>
                <a:ext uri="{FF2B5EF4-FFF2-40B4-BE49-F238E27FC236}">
                  <a16:creationId xmlns:a16="http://schemas.microsoft.com/office/drawing/2014/main" id="{EBA1257D-7A2A-42A9-8E07-BA411CE2EFB0}"/>
                </a:ext>
              </a:extLst>
            </p:cNvPr>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52755" y="569580"/>
              <a:ext cx="1533682" cy="1495888"/>
            </a:xfrm>
            <a:prstGeom prst="ellipse">
              <a:avLst/>
            </a:prstGeom>
            <a:ln w="28575" cap="rnd">
              <a:solidFill>
                <a:schemeClr val="tx1">
                  <a:lumMod val="95000"/>
                  <a:lumOff val="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0" name="Rectangle 69">
              <a:extLst>
                <a:ext uri="{FF2B5EF4-FFF2-40B4-BE49-F238E27FC236}">
                  <a16:creationId xmlns:a16="http://schemas.microsoft.com/office/drawing/2014/main" id="{BAD19D56-690A-4845-A0E6-BC76E03EFBD4}"/>
                </a:ext>
              </a:extLst>
            </p:cNvPr>
            <p:cNvSpPr/>
            <p:nvPr/>
          </p:nvSpPr>
          <p:spPr>
            <a:xfrm>
              <a:off x="550750" y="467382"/>
              <a:ext cx="1729693" cy="1727840"/>
            </a:xfrm>
            <a:prstGeom prst="rect">
              <a:avLst/>
            </a:prstGeom>
            <a:noFill/>
          </p:spPr>
          <p:txBody>
            <a:bodyPr wrap="none" lIns="91440" tIns="45720" rIns="91440" bIns="45720">
              <a:prstTxWarp prst="textButton">
                <a:avLst>
                  <a:gd name="adj" fmla="val 10194724"/>
                </a:avLst>
              </a:prstTxWarp>
              <a:spAutoFit/>
            </a:bodyPr>
            <a:lstStyle/>
            <a:p>
              <a:pPr algn="ctr"/>
              <a:r>
                <a:rPr lang="en-US" sz="1200" b="1" dirty="0">
                  <a:latin typeface="Century Gothic" panose="020B0502020202020204" pitchFamily="34" charset="0"/>
                  <a:cs typeface="Cavolini" panose="03000502040302020204" pitchFamily="66" charset="0"/>
                </a:rPr>
                <a:t>Botley C of E Primary School</a:t>
              </a:r>
            </a:p>
            <a:p>
              <a:pPr algn="ctr"/>
              <a:endParaRPr lang="en-US" sz="1200" b="1" dirty="0">
                <a:latin typeface="Century Gothic" panose="020B0502020202020204" pitchFamily="34" charset="0"/>
                <a:cs typeface="Cavolini" panose="03000502040302020204" pitchFamily="66" charset="0"/>
              </a:endParaRPr>
            </a:p>
            <a:p>
              <a:pPr algn="ctr"/>
              <a:r>
                <a:rPr lang="en-US" sz="1200" b="1" dirty="0">
                  <a:latin typeface="Century Gothic" panose="020B0502020202020204" pitchFamily="34" charset="0"/>
                  <a:cs typeface="Cavolini" panose="03000502040302020204" pitchFamily="66" charset="0"/>
                </a:rPr>
                <a:t>Hope Project Award 12</a:t>
              </a:r>
            </a:p>
          </p:txBody>
        </p:sp>
      </p:grpSp>
      <p:grpSp>
        <p:nvGrpSpPr>
          <p:cNvPr id="71" name="Group 70">
            <a:extLst>
              <a:ext uri="{FF2B5EF4-FFF2-40B4-BE49-F238E27FC236}">
                <a16:creationId xmlns:a16="http://schemas.microsoft.com/office/drawing/2014/main" id="{6891BC0D-4E6A-4B6F-9538-B5641B9F64D5}"/>
              </a:ext>
            </a:extLst>
          </p:cNvPr>
          <p:cNvGrpSpPr/>
          <p:nvPr/>
        </p:nvGrpSpPr>
        <p:grpSpPr>
          <a:xfrm>
            <a:off x="5378027" y="5150070"/>
            <a:ext cx="1491720" cy="1506648"/>
            <a:chOff x="4486992" y="7520882"/>
            <a:chExt cx="1976153" cy="1976569"/>
          </a:xfrm>
        </p:grpSpPr>
        <p:sp>
          <p:nvSpPr>
            <p:cNvPr id="72" name="Oval 71">
              <a:extLst>
                <a:ext uri="{FF2B5EF4-FFF2-40B4-BE49-F238E27FC236}">
                  <a16:creationId xmlns:a16="http://schemas.microsoft.com/office/drawing/2014/main" id="{9993994B-5C62-4DBF-9E27-D24C319CD813}"/>
                </a:ext>
              </a:extLst>
            </p:cNvPr>
            <p:cNvSpPr/>
            <p:nvPr/>
          </p:nvSpPr>
          <p:spPr>
            <a:xfrm>
              <a:off x="4486992" y="7520882"/>
              <a:ext cx="1976153" cy="1976569"/>
            </a:xfrm>
            <a:prstGeom prst="ellipse">
              <a:avLst/>
            </a:prstGeom>
            <a:solidFill>
              <a:schemeClr val="bg2"/>
            </a:solidFill>
            <a:ln w="28575">
              <a:solidFill>
                <a:schemeClr val="tx1">
                  <a:lumMod val="95000"/>
                  <a:lumOff val="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3" name="Picture 72">
              <a:extLst>
                <a:ext uri="{FF2B5EF4-FFF2-40B4-BE49-F238E27FC236}">
                  <a16:creationId xmlns:a16="http://schemas.microsoft.com/office/drawing/2014/main" id="{B44DDB80-388B-4AEB-854D-A8E903A3077D}"/>
                </a:ext>
              </a:extLst>
            </p:cNvPr>
            <p:cNvPicPr/>
            <p:nvPr/>
          </p:nvPicPr>
          <p:blipFill>
            <a:blip r:embed="rId13"/>
            <a:stretch>
              <a:fillRect/>
            </a:stretch>
          </p:blipFill>
          <p:spPr>
            <a:xfrm>
              <a:off x="4722709" y="7762246"/>
              <a:ext cx="1451176" cy="1457953"/>
            </a:xfrm>
            <a:prstGeom prst="ellipse">
              <a:avLst/>
            </a:prstGeom>
            <a:ln w="28575"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4" name="Rectangle 73">
              <a:extLst>
                <a:ext uri="{FF2B5EF4-FFF2-40B4-BE49-F238E27FC236}">
                  <a16:creationId xmlns:a16="http://schemas.microsoft.com/office/drawing/2014/main" id="{B2E5134C-CECA-4BDF-94E3-61A21A202C9D}"/>
                </a:ext>
              </a:extLst>
            </p:cNvPr>
            <p:cNvSpPr/>
            <p:nvPr/>
          </p:nvSpPr>
          <p:spPr>
            <a:xfrm>
              <a:off x="4568594" y="7634361"/>
              <a:ext cx="1794049" cy="1783571"/>
            </a:xfrm>
            <a:prstGeom prst="rect">
              <a:avLst/>
            </a:prstGeom>
            <a:noFill/>
          </p:spPr>
          <p:txBody>
            <a:bodyPr wrap="none" lIns="91440" tIns="45720" rIns="91440" bIns="45720">
              <a:prstTxWarp prst="textButton">
                <a:avLst>
                  <a:gd name="adj" fmla="val 10194724"/>
                </a:avLst>
              </a:prstTxWarp>
              <a:spAutoFit/>
            </a:bodyPr>
            <a:lstStyle/>
            <a:p>
              <a:pPr algn="ctr"/>
              <a:r>
                <a:rPr lang="en-US" sz="1200" b="1" dirty="0">
                  <a:latin typeface="Century Gothic" panose="020B0502020202020204" pitchFamily="34" charset="0"/>
                  <a:cs typeface="Cavolini" panose="03000502040302020204" pitchFamily="66" charset="0"/>
                </a:rPr>
                <a:t>Botley C of E Primary School</a:t>
              </a:r>
            </a:p>
            <a:p>
              <a:pPr algn="ctr"/>
              <a:endParaRPr lang="en-US" sz="1200" b="1" dirty="0">
                <a:latin typeface="Century Gothic" panose="020B0502020202020204" pitchFamily="34" charset="0"/>
                <a:cs typeface="Cavolini" panose="03000502040302020204" pitchFamily="66" charset="0"/>
              </a:endParaRPr>
            </a:p>
            <a:p>
              <a:pPr algn="ctr"/>
              <a:r>
                <a:rPr lang="en-US" sz="1200" b="1" dirty="0">
                  <a:latin typeface="Century Gothic" panose="020B0502020202020204" pitchFamily="34" charset="0"/>
                  <a:cs typeface="Cavolini" panose="03000502040302020204" pitchFamily="66" charset="0"/>
                </a:rPr>
                <a:t>Hope Project Award 10</a:t>
              </a:r>
            </a:p>
          </p:txBody>
        </p:sp>
      </p:grpSp>
    </p:spTree>
    <p:extLst>
      <p:ext uri="{BB962C8B-B14F-4D97-AF65-F5344CB8AC3E}">
        <p14:creationId xmlns:p14="http://schemas.microsoft.com/office/powerpoint/2010/main" val="3934567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F7E423-5B27-4DF0-9886-BE74D0BBEAD2}"/>
              </a:ext>
            </a:extLst>
          </p:cNvPr>
          <p:cNvSpPr>
            <a:spLocks noGrp="1"/>
          </p:cNvSpPr>
          <p:nvPr>
            <p:ph type="title"/>
          </p:nvPr>
        </p:nvSpPr>
        <p:spPr>
          <a:xfrm>
            <a:off x="304801" y="439736"/>
            <a:ext cx="10515600" cy="1325563"/>
          </a:xfrm>
        </p:spPr>
        <p:txBody>
          <a:bodyPr>
            <a:normAutofit fontScale="90000"/>
          </a:bodyPr>
          <a:lstStyle/>
          <a:p>
            <a:r>
              <a:rPr lang="en-US" sz="6900" b="1" kern="1200" dirty="0">
                <a:solidFill>
                  <a:schemeClr val="tx1"/>
                </a:solidFill>
                <a:latin typeface="+mj-lt"/>
                <a:ea typeface="+mj-ea"/>
                <a:cs typeface="+mj-cs"/>
              </a:rPr>
              <a:t>Week 4- Challenge</a:t>
            </a:r>
            <a:r>
              <a:rPr lang="en-US" sz="3100" b="1" kern="1200" dirty="0">
                <a:solidFill>
                  <a:schemeClr val="tx1"/>
                </a:solidFill>
                <a:latin typeface="+mj-lt"/>
                <a:ea typeface="+mj-ea"/>
                <a:cs typeface="+mj-cs"/>
              </a:rPr>
              <a:t/>
            </a:r>
            <a:br>
              <a:rPr lang="en-US" sz="3100" b="1" kern="1200" dirty="0">
                <a:solidFill>
                  <a:schemeClr val="tx1"/>
                </a:solidFill>
                <a:latin typeface="+mj-lt"/>
                <a:ea typeface="+mj-ea"/>
                <a:cs typeface="+mj-cs"/>
              </a:rPr>
            </a:br>
            <a:endParaRPr lang="en-GB" dirty="0"/>
          </a:p>
        </p:txBody>
      </p:sp>
      <p:pic>
        <p:nvPicPr>
          <p:cNvPr id="2050" name="Picture 2" descr="When is an Analyst like The Swedish Chef? | by Corsair's Publishing |  Creative Analytics">
            <a:extLst>
              <a:ext uri="{FF2B5EF4-FFF2-40B4-BE49-F238E27FC236}">
                <a16:creationId xmlns:a16="http://schemas.microsoft.com/office/drawing/2014/main" id="{B5F677D6-6146-41E3-8936-40E770DC75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7783" y="3106605"/>
            <a:ext cx="4619624" cy="346471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052" name="Picture 4" descr="Pöpcørn | Recipes with The Swedish Chef | The Muppets - YouTube">
            <a:extLst>
              <a:ext uri="{FF2B5EF4-FFF2-40B4-BE49-F238E27FC236}">
                <a16:creationId xmlns:a16="http://schemas.microsoft.com/office/drawing/2014/main" id="{0040B722-E2EE-4E1E-8CE8-8AA7A3E7B0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5419" y="2871417"/>
            <a:ext cx="6159499" cy="346471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991079C2-CDAE-40A1-B21D-2ABCBE5897EB}"/>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9229725" y="250415"/>
            <a:ext cx="2781299" cy="1087847"/>
          </a:xfrm>
          <a:prstGeom prst="rect">
            <a:avLst/>
          </a:prstGeom>
        </p:spPr>
      </p:pic>
      <p:sp>
        <p:nvSpPr>
          <p:cNvPr id="4" name="TextBox 3">
            <a:extLst>
              <a:ext uri="{FF2B5EF4-FFF2-40B4-BE49-F238E27FC236}">
                <a16:creationId xmlns:a16="http://schemas.microsoft.com/office/drawing/2014/main" id="{EF5C612C-A9CA-48F8-86AC-C5AF1B6F944E}"/>
              </a:ext>
            </a:extLst>
          </p:cNvPr>
          <p:cNvSpPr txBox="1"/>
          <p:nvPr/>
        </p:nvSpPr>
        <p:spPr>
          <a:xfrm>
            <a:off x="400050" y="1437097"/>
            <a:ext cx="11610974" cy="1846659"/>
          </a:xfrm>
          <a:prstGeom prst="rect">
            <a:avLst/>
          </a:prstGeom>
          <a:noFill/>
        </p:spPr>
        <p:txBody>
          <a:bodyPr wrap="square" rtlCol="0">
            <a:spAutoFit/>
          </a:bodyPr>
          <a:lstStyle/>
          <a:p>
            <a:r>
              <a:rPr lang="en-GB" sz="2400" dirty="0"/>
              <a:t>Continuing on with our sensory theme, this week we are thinking about our sense of taste. </a:t>
            </a:r>
          </a:p>
          <a:p>
            <a:r>
              <a:rPr lang="en-GB" sz="2400" dirty="0"/>
              <a:t>Eating nice things can also be something which we enjoy doing and cooking can be very relaxing! So this week, we challenge you to become chefs!</a:t>
            </a:r>
          </a:p>
          <a:p>
            <a:r>
              <a:rPr lang="en-GB" sz="2400" dirty="0"/>
              <a:t>Maybe not like this one though!</a:t>
            </a:r>
          </a:p>
          <a:p>
            <a:endParaRPr lang="en-GB" dirty="0"/>
          </a:p>
        </p:txBody>
      </p:sp>
    </p:spTree>
    <p:extLst>
      <p:ext uri="{BB962C8B-B14F-4D97-AF65-F5344CB8AC3E}">
        <p14:creationId xmlns:p14="http://schemas.microsoft.com/office/powerpoint/2010/main" val="4528836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F7E423-5B27-4DF0-9886-BE74D0BBEAD2}"/>
              </a:ext>
            </a:extLst>
          </p:cNvPr>
          <p:cNvSpPr>
            <a:spLocks noGrp="1"/>
          </p:cNvSpPr>
          <p:nvPr>
            <p:ph type="title"/>
          </p:nvPr>
        </p:nvSpPr>
        <p:spPr>
          <a:xfrm>
            <a:off x="95251" y="184943"/>
            <a:ext cx="10515600" cy="1325563"/>
          </a:xfrm>
        </p:spPr>
        <p:txBody>
          <a:bodyPr>
            <a:normAutofit/>
          </a:bodyPr>
          <a:lstStyle/>
          <a:p>
            <a:r>
              <a:rPr lang="en-US" b="1" kern="1200" dirty="0">
                <a:solidFill>
                  <a:schemeClr val="tx1"/>
                </a:solidFill>
                <a:latin typeface="+mj-lt"/>
                <a:ea typeface="+mj-ea"/>
                <a:cs typeface="+mj-cs"/>
              </a:rPr>
              <a:t>Week 4- Challenge</a:t>
            </a:r>
            <a:r>
              <a:rPr lang="en-US" sz="3100" b="1" kern="1200" dirty="0">
                <a:solidFill>
                  <a:schemeClr val="tx1"/>
                </a:solidFill>
                <a:latin typeface="+mj-lt"/>
                <a:ea typeface="+mj-ea"/>
                <a:cs typeface="+mj-cs"/>
              </a:rPr>
              <a:t/>
            </a:r>
            <a:br>
              <a:rPr lang="en-US" sz="3100" b="1" kern="1200" dirty="0">
                <a:solidFill>
                  <a:schemeClr val="tx1"/>
                </a:solidFill>
                <a:latin typeface="+mj-lt"/>
                <a:ea typeface="+mj-ea"/>
                <a:cs typeface="+mj-cs"/>
              </a:rPr>
            </a:br>
            <a:endParaRPr lang="en-GB" dirty="0"/>
          </a:p>
        </p:txBody>
      </p:sp>
      <p:pic>
        <p:nvPicPr>
          <p:cNvPr id="5" name="Online Media 4" title="Swedish Chef - Hot Sauce">
            <a:hlinkClick r:id="" action="ppaction://media"/>
            <a:extLst>
              <a:ext uri="{FF2B5EF4-FFF2-40B4-BE49-F238E27FC236}">
                <a16:creationId xmlns:a16="http://schemas.microsoft.com/office/drawing/2014/main" id="{A15EE36B-D747-41EE-A300-5E753379F95E}"/>
              </a:ext>
            </a:extLst>
          </p:cNvPr>
          <p:cNvPicPr>
            <a:picLocks noRot="1" noChangeAspect="1"/>
          </p:cNvPicPr>
          <p:nvPr>
            <a:videoFile r:link="rId1"/>
          </p:nvPr>
        </p:nvPicPr>
        <p:blipFill>
          <a:blip r:embed="rId3"/>
          <a:stretch>
            <a:fillRect/>
          </a:stretch>
        </p:blipFill>
        <p:spPr>
          <a:xfrm>
            <a:off x="3586689" y="847725"/>
            <a:ext cx="7602777" cy="5697942"/>
          </a:xfrm>
          <a:prstGeom prst="rect">
            <a:avLst/>
          </a:prstGeom>
        </p:spPr>
      </p:pic>
    </p:spTree>
    <p:extLst>
      <p:ext uri="{BB962C8B-B14F-4D97-AF65-F5344CB8AC3E}">
        <p14:creationId xmlns:p14="http://schemas.microsoft.com/office/powerpoint/2010/main" val="1014136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903642-10A5-4532-9F2D-91571074D9D4}"/>
              </a:ext>
            </a:extLst>
          </p:cNvPr>
          <p:cNvSpPr>
            <a:spLocks noGrp="1"/>
          </p:cNvSpPr>
          <p:nvPr>
            <p:ph type="title"/>
          </p:nvPr>
        </p:nvSpPr>
        <p:spPr>
          <a:xfrm>
            <a:off x="257176" y="18256"/>
            <a:ext cx="10515600" cy="1325563"/>
          </a:xfrm>
        </p:spPr>
        <p:txBody>
          <a:bodyPr/>
          <a:lstStyle/>
          <a:p>
            <a:r>
              <a:rPr lang="en-GB" b="1" dirty="0"/>
              <a:t>It can be anything you enjoy making!</a:t>
            </a:r>
          </a:p>
        </p:txBody>
      </p:sp>
      <p:pic>
        <p:nvPicPr>
          <p:cNvPr id="5" name="Picture 4">
            <a:extLst>
              <a:ext uri="{FF2B5EF4-FFF2-40B4-BE49-F238E27FC236}">
                <a16:creationId xmlns:a16="http://schemas.microsoft.com/office/drawing/2014/main" id="{9D5B3760-4B93-41E9-B3B8-B3DB4B004EBB}"/>
              </a:ext>
            </a:extLst>
          </p:cNvPr>
          <p:cNvPicPr>
            <a:picLocks noChangeAspect="1"/>
          </p:cNvPicPr>
          <p:nvPr/>
        </p:nvPicPr>
        <p:blipFill>
          <a:blip r:embed="rId2"/>
          <a:stretch>
            <a:fillRect/>
          </a:stretch>
        </p:blipFill>
        <p:spPr>
          <a:xfrm>
            <a:off x="466725" y="1595437"/>
            <a:ext cx="3009900" cy="15716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a:extLst>
              <a:ext uri="{FF2B5EF4-FFF2-40B4-BE49-F238E27FC236}">
                <a16:creationId xmlns:a16="http://schemas.microsoft.com/office/drawing/2014/main" id="{99F71EA3-A7D8-466B-8A5D-1D0ADDE9CEAA}"/>
              </a:ext>
            </a:extLst>
          </p:cNvPr>
          <p:cNvPicPr>
            <a:picLocks noChangeAspect="1"/>
          </p:cNvPicPr>
          <p:nvPr/>
        </p:nvPicPr>
        <p:blipFill>
          <a:blip r:embed="rId3"/>
          <a:stretch>
            <a:fillRect/>
          </a:stretch>
        </p:blipFill>
        <p:spPr>
          <a:xfrm>
            <a:off x="6937881" y="1428366"/>
            <a:ext cx="3009900" cy="190576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074" name="Picture 2" descr="55 Easy Dinner Ideas For Kids - Quick Kid Friendly Dinner Recipes">
            <a:extLst>
              <a:ext uri="{FF2B5EF4-FFF2-40B4-BE49-F238E27FC236}">
                <a16:creationId xmlns:a16="http://schemas.microsoft.com/office/drawing/2014/main" id="{509B7775-FEA4-4507-BC06-AE70845C2526}"/>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452203" y="1395028"/>
            <a:ext cx="1909029" cy="28605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076" name="Picture 4" descr="10 best recipes for kids aged 7-11 years old | GoodtoKnow">
            <a:extLst>
              <a:ext uri="{FF2B5EF4-FFF2-40B4-BE49-F238E27FC236}">
                <a16:creationId xmlns:a16="http://schemas.microsoft.com/office/drawing/2014/main" id="{3B38D5B0-F8BD-43FC-A339-1B0833F19806}"/>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8340071" y="3690939"/>
            <a:ext cx="3503996" cy="23050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078" name="Picture 6" descr="Christmas Recipes For Kids - Kidspot">
            <a:extLst>
              <a:ext uri="{FF2B5EF4-FFF2-40B4-BE49-F238E27FC236}">
                <a16:creationId xmlns:a16="http://schemas.microsoft.com/office/drawing/2014/main" id="{82A3353C-153B-48DA-927A-14FDC39B2BA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6263" y="3690939"/>
            <a:ext cx="3012995" cy="200501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080" name="Picture 8" descr="24 Healthy Christmas Snacks - Easy Holiday Snack Recipes 2019">
            <a:extLst>
              <a:ext uri="{FF2B5EF4-FFF2-40B4-BE49-F238E27FC236}">
                <a16:creationId xmlns:a16="http://schemas.microsoft.com/office/drawing/2014/main" id="{7052F98A-793B-4451-BF3D-C2638A18B82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14976" y="4618092"/>
            <a:ext cx="1962150" cy="19652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90882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903642-10A5-4532-9F2D-91571074D9D4}"/>
              </a:ext>
            </a:extLst>
          </p:cNvPr>
          <p:cNvSpPr>
            <a:spLocks noGrp="1"/>
          </p:cNvSpPr>
          <p:nvPr>
            <p:ph type="title"/>
          </p:nvPr>
        </p:nvSpPr>
        <p:spPr>
          <a:xfrm>
            <a:off x="476006" y="596594"/>
            <a:ext cx="11544055" cy="1325563"/>
          </a:xfrm>
        </p:spPr>
        <p:txBody>
          <a:bodyPr>
            <a:noAutofit/>
          </a:bodyPr>
          <a:lstStyle/>
          <a:p>
            <a:r>
              <a:rPr lang="en-GB" sz="2800" b="1" dirty="0"/>
              <a:t>If you make something at home, we would love to see your recipes! </a:t>
            </a:r>
            <a:br>
              <a:rPr lang="en-GB" sz="2800" b="1" dirty="0"/>
            </a:br>
            <a:r>
              <a:rPr lang="en-GB" sz="2800" b="1" dirty="0"/>
              <a:t>You can email it over to us or bring in a copy of it to give to me.</a:t>
            </a:r>
            <a:br>
              <a:rPr lang="en-GB" sz="2800" b="1" dirty="0"/>
            </a:br>
            <a:r>
              <a:rPr lang="en-GB" sz="2800" b="1" dirty="0"/>
              <a:t>We plan to compile all of your amazing recipe ideas into our Hope Project Recipe book!</a:t>
            </a:r>
            <a:br>
              <a:rPr lang="en-GB" sz="2800" b="1" dirty="0"/>
            </a:br>
            <a:r>
              <a:rPr lang="en-GB" sz="2800" b="1" dirty="0"/>
              <a:t>Here are some examples recipes we have already been sent!</a:t>
            </a:r>
          </a:p>
        </p:txBody>
      </p:sp>
      <p:pic>
        <p:nvPicPr>
          <p:cNvPr id="3" name="Picture 2">
            <a:extLst>
              <a:ext uri="{FF2B5EF4-FFF2-40B4-BE49-F238E27FC236}">
                <a16:creationId xmlns:a16="http://schemas.microsoft.com/office/drawing/2014/main" id="{1FFEAED5-9153-4C8F-9792-81CAAA222658}"/>
              </a:ext>
            </a:extLst>
          </p:cNvPr>
          <p:cNvPicPr>
            <a:picLocks noChangeAspect="1"/>
          </p:cNvPicPr>
          <p:nvPr/>
        </p:nvPicPr>
        <p:blipFill>
          <a:blip r:embed="rId2"/>
          <a:stretch>
            <a:fillRect/>
          </a:stretch>
        </p:blipFill>
        <p:spPr>
          <a:xfrm>
            <a:off x="526360" y="2455452"/>
            <a:ext cx="3374464" cy="404194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Picture 3">
            <a:extLst>
              <a:ext uri="{FF2B5EF4-FFF2-40B4-BE49-F238E27FC236}">
                <a16:creationId xmlns:a16="http://schemas.microsoft.com/office/drawing/2014/main" id="{D1D20DC0-A87E-4B4F-AE11-A2F72E54F6F5}"/>
              </a:ext>
            </a:extLst>
          </p:cNvPr>
          <p:cNvPicPr>
            <a:picLocks noChangeAspect="1"/>
          </p:cNvPicPr>
          <p:nvPr/>
        </p:nvPicPr>
        <p:blipFill>
          <a:blip r:embed="rId3"/>
          <a:stretch>
            <a:fillRect/>
          </a:stretch>
        </p:blipFill>
        <p:spPr>
          <a:xfrm>
            <a:off x="8055752" y="2375876"/>
            <a:ext cx="3451671" cy="41215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6802639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TotalTime>
  <Words>299</Words>
  <Application>Microsoft Office PowerPoint</Application>
  <PresentationFormat>Widescreen</PresentationFormat>
  <Paragraphs>53</Paragraphs>
  <Slides>5</Slides>
  <Notes>0</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vt:lpstr>
      <vt:lpstr>Arial Nova Light</vt:lpstr>
      <vt:lpstr>Calibri</vt:lpstr>
      <vt:lpstr>Calibri Light</vt:lpstr>
      <vt:lpstr>Cavolini</vt:lpstr>
      <vt:lpstr>Century Gothic</vt:lpstr>
      <vt:lpstr>Office Theme</vt:lpstr>
      <vt:lpstr>Congratulations to those who took part in our last few challenges!</vt:lpstr>
      <vt:lpstr>Week 4- Challenge </vt:lpstr>
      <vt:lpstr>Week 4- Challenge </vt:lpstr>
      <vt:lpstr>It can be anything you enjoy making!</vt:lpstr>
      <vt:lpstr>If you make something at home, we would love to see your recipes!  You can email it over to us or bring in a copy of it to give to me. We plan to compile all of your amazing recipe ideas into our Hope Project Recipe book! Here are some examples recipes we have already been sent!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Botley School Hope Project!</dc:title>
  <dc:creator>Cat McIntosh</dc:creator>
  <cp:lastModifiedBy>claire.sambles</cp:lastModifiedBy>
  <cp:revision>10</cp:revision>
  <dcterms:created xsi:type="dcterms:W3CDTF">2020-12-02T21:19:33Z</dcterms:created>
  <dcterms:modified xsi:type="dcterms:W3CDTF">2020-12-03T08:16:05Z</dcterms:modified>
</cp:coreProperties>
</file>