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01" r:id="rId3"/>
    <p:sldId id="302" r:id="rId4"/>
    <p:sldId id="303" r:id="rId5"/>
    <p:sldId id="258" r:id="rId6"/>
    <p:sldId id="257" r:id="rId7"/>
    <p:sldId id="304" r:id="rId8"/>
    <p:sldId id="265" r:id="rId9"/>
    <p:sldId id="266" r:id="rId10"/>
    <p:sldId id="267" r:id="rId11"/>
    <p:sldId id="305" r:id="rId12"/>
    <p:sldId id="268" r:id="rId13"/>
    <p:sldId id="306" r:id="rId14"/>
    <p:sldId id="310" r:id="rId15"/>
    <p:sldId id="292" r:id="rId16"/>
    <p:sldId id="293" r:id="rId17"/>
    <p:sldId id="294" r:id="rId18"/>
    <p:sldId id="295" r:id="rId19"/>
    <p:sldId id="296" r:id="rId20"/>
    <p:sldId id="311" r:id="rId21"/>
    <p:sldId id="307" r:id="rId22"/>
    <p:sldId id="308" r:id="rId23"/>
    <p:sldId id="300" r:id="rId24"/>
    <p:sldId id="309" r:id="rId25"/>
    <p:sldId id="312" r:id="rId26"/>
    <p:sldId id="313" r:id="rId27"/>
    <p:sldId id="314" r:id="rId28"/>
    <p:sldId id="315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B96B2-DF72-447A-B4E3-2F6FD77B3775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6B796-D45A-4980-AA3A-EC32346943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2109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B96B2-DF72-447A-B4E3-2F6FD77B3775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6B796-D45A-4980-AA3A-EC32346943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33489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B96B2-DF72-447A-B4E3-2F6FD77B3775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6B796-D45A-4980-AA3A-EC32346943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77641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B96B2-DF72-447A-B4E3-2F6FD77B3775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6B796-D45A-4980-AA3A-EC32346943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72512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B96B2-DF72-447A-B4E3-2F6FD77B3775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6B796-D45A-4980-AA3A-EC32346943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33589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B96B2-DF72-447A-B4E3-2F6FD77B3775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6B796-D45A-4980-AA3A-EC32346943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18315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B96B2-DF72-447A-B4E3-2F6FD77B3775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6B796-D45A-4980-AA3A-EC32346943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44315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B96B2-DF72-447A-B4E3-2F6FD77B3775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6B796-D45A-4980-AA3A-EC32346943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13155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B96B2-DF72-447A-B4E3-2F6FD77B3775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6B796-D45A-4980-AA3A-EC32346943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66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B96B2-DF72-447A-B4E3-2F6FD77B3775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6B796-D45A-4980-AA3A-EC32346943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06885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B96B2-DF72-447A-B4E3-2F6FD77B3775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6B796-D45A-4980-AA3A-EC32346943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89527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5B96B2-DF72-447A-B4E3-2F6FD77B3775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36B796-D45A-4980-AA3A-EC32346943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7554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mp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tmp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mp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tmp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tmp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tmp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tmp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tmp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tmp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tmp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tmp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tmp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tmp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tmp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tmp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tmp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tmp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tmp"/><Relationship Id="rId7" Type="http://schemas.openxmlformats.org/officeDocument/2006/relationships/image" Target="../media/image33.tmp"/><Relationship Id="rId2" Type="http://schemas.openxmlformats.org/officeDocument/2006/relationships/image" Target="../media/image28.tmp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tmp"/><Relationship Id="rId5" Type="http://schemas.openxmlformats.org/officeDocument/2006/relationships/image" Target="../media/image31.tmp"/><Relationship Id="rId4" Type="http://schemas.openxmlformats.org/officeDocument/2006/relationships/image" Target="../media/image30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Zones of Regulation</a:t>
            </a:r>
            <a:br>
              <a:rPr lang="en-GB" dirty="0"/>
            </a:br>
            <a:endParaRPr lang="en-GB" dirty="0"/>
          </a:p>
        </p:txBody>
      </p:sp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9787" y="2688335"/>
            <a:ext cx="3092350" cy="3842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83843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ext&#10;&#10;Description automatically generated">
            <a:extLst>
              <a:ext uri="{FF2B5EF4-FFF2-40B4-BE49-F238E27FC236}">
                <a16:creationId xmlns:a16="http://schemas.microsoft.com/office/drawing/2014/main" id="{0824E768-B8C1-47F9-8B9D-E7F0A9621F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7757" y="556811"/>
            <a:ext cx="8316486" cy="5744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09276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895240F2-47E6-4D4E-83C9-FAB422A0F5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326" y="377267"/>
            <a:ext cx="8290521" cy="5795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43705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E5143D04-2719-48AA-BF06-58D638A54D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9139" y="298276"/>
            <a:ext cx="8482818" cy="6327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5988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3697" y="365126"/>
            <a:ext cx="10620103" cy="749300"/>
          </a:xfrm>
        </p:spPr>
        <p:txBody>
          <a:bodyPr/>
          <a:lstStyle/>
          <a:p>
            <a:r>
              <a:rPr lang="en-GB" dirty="0"/>
              <a:t>What is the Zones of Regulation program?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9227" y="1114426"/>
            <a:ext cx="8437198" cy="5407398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The Zones of Regulation is a curriculum geared towards helping children gain skills in consciously regulating their actions, which in turn leads to increased control and problem solving abilities.</a:t>
            </a:r>
          </a:p>
          <a:p>
            <a:r>
              <a:rPr lang="en-GB" dirty="0"/>
              <a:t>The activities are designed to help children recognise what ‘zone’ they are in, with each Zone represented by a different colour.</a:t>
            </a:r>
          </a:p>
          <a:p>
            <a:r>
              <a:rPr lang="en-GB" dirty="0"/>
              <a:t>Children learn strategies or ‘tools’ to learn how to stay in a Zone or move to another.</a:t>
            </a:r>
          </a:p>
          <a:p>
            <a:r>
              <a:rPr lang="en-GB" dirty="0"/>
              <a:t>They explore calming techniques, cognitive strategies and sensory supports so they have a toolbox of methods to use to move between zones.</a:t>
            </a:r>
          </a:p>
          <a:p>
            <a:r>
              <a:rPr lang="en-GB" dirty="0"/>
              <a:t>From the learning activities, children should to learn to: read others’ facial expressions, recognise emotions, learn their triggers and gain perspective into how others see their behaviour.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6425" y="2649069"/>
            <a:ext cx="2749065" cy="1317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18666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598" y="382931"/>
            <a:ext cx="9407833" cy="5808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69233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B0C354DF-E7CB-4792-9319-96F6F850C9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6845" y="352884"/>
            <a:ext cx="7838337" cy="5989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94278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427" y="567576"/>
            <a:ext cx="10811096" cy="5856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32537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117" y="370655"/>
            <a:ext cx="11000156" cy="5626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7849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862" y="503762"/>
            <a:ext cx="10334508" cy="564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56912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386E5378-86F1-4FEC-B904-48AB35740E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7959" y="240262"/>
            <a:ext cx="9130069" cy="6346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03674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905" y="553482"/>
            <a:ext cx="10990399" cy="5574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97966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text, application, email&#10;&#10;Description automatically generated">
            <a:extLst>
              <a:ext uri="{FF2B5EF4-FFF2-40B4-BE49-F238E27FC236}">
                <a16:creationId xmlns:a16="http://schemas.microsoft.com/office/drawing/2014/main" id="{176344F0-444B-42B8-BBF6-B6EDED00B9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6641" y="331757"/>
            <a:ext cx="7755322" cy="6083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77117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D349BD1-9FE6-42E7-BCD5-39E480F861C3}"/>
              </a:ext>
            </a:extLst>
          </p:cNvPr>
          <p:cNvSpPr txBox="1"/>
          <p:nvPr/>
        </p:nvSpPr>
        <p:spPr>
          <a:xfrm>
            <a:off x="2199861" y="1219200"/>
            <a:ext cx="7924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/>
              <a:t>Talking about the Zones</a:t>
            </a:r>
          </a:p>
        </p:txBody>
      </p:sp>
      <p:pic>
        <p:nvPicPr>
          <p:cNvPr id="4" name="Picture 3" descr="A picture containing colorful, cat&#10;&#10;Description automatically generated">
            <a:extLst>
              <a:ext uri="{FF2B5EF4-FFF2-40B4-BE49-F238E27FC236}">
                <a16:creationId xmlns:a16="http://schemas.microsoft.com/office/drawing/2014/main" id="{AE09FB93-8790-466C-BD14-9318125ED9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522" y="2569852"/>
            <a:ext cx="5772956" cy="3467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61646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28" y="417504"/>
            <a:ext cx="8738565" cy="5532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34857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5249" y="614622"/>
            <a:ext cx="9497750" cy="5153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01760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1837" y="939298"/>
            <a:ext cx="9941379" cy="4796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50012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669" y="760908"/>
            <a:ext cx="10207514" cy="4927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200942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01" y="732263"/>
            <a:ext cx="10672430" cy="5300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00513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501508D-024B-4E47-A3B3-3ABD1F0CA350}"/>
              </a:ext>
            </a:extLst>
          </p:cNvPr>
          <p:cNvSpPr txBox="1"/>
          <p:nvPr/>
        </p:nvSpPr>
        <p:spPr>
          <a:xfrm>
            <a:off x="3021496" y="1325217"/>
            <a:ext cx="650681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Sensory Strategies</a:t>
            </a:r>
          </a:p>
        </p:txBody>
      </p:sp>
      <p:pic>
        <p:nvPicPr>
          <p:cNvPr id="4" name="Picture 3" descr="A picture containing application&#10;&#10;Description automatically generated">
            <a:extLst>
              <a:ext uri="{FF2B5EF4-FFF2-40B4-BE49-F238E27FC236}">
                <a16:creationId xmlns:a16="http://schemas.microsoft.com/office/drawing/2014/main" id="{306D47A7-91E3-48F3-9A9B-BA2481B344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6847" y="2705569"/>
            <a:ext cx="3286584" cy="2162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82607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person&#10;&#10;Description automatically generated">
            <a:extLst>
              <a:ext uri="{FF2B5EF4-FFF2-40B4-BE49-F238E27FC236}">
                <a16:creationId xmlns:a16="http://schemas.microsoft.com/office/drawing/2014/main" id="{58164574-B0A7-42F8-BB5B-B107BEF217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9906" y="131323"/>
            <a:ext cx="8361545" cy="6333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272130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items on a table&#10;&#10;Description automatically generated">
            <a:extLst>
              <a:ext uri="{FF2B5EF4-FFF2-40B4-BE49-F238E27FC236}">
                <a16:creationId xmlns:a16="http://schemas.microsoft.com/office/drawing/2014/main" id="{9987800F-B4AD-4C3D-ABB1-4CF8884ACB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7895" y="160941"/>
            <a:ext cx="8316099" cy="6172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33706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354" y="541606"/>
            <a:ext cx="10458778" cy="5609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628486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4DAAC8F-5D15-48E7-B3A6-F94B259CC909}"/>
              </a:ext>
            </a:extLst>
          </p:cNvPr>
          <p:cNvSpPr txBox="1"/>
          <p:nvPr/>
        </p:nvSpPr>
        <p:spPr>
          <a:xfrm>
            <a:off x="2902226" y="1245704"/>
            <a:ext cx="650681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Thinking Strategies</a:t>
            </a:r>
          </a:p>
        </p:txBody>
      </p:sp>
      <p:pic>
        <p:nvPicPr>
          <p:cNvPr id="4" name="Picture 3" descr="Diagram, venn diagram&#10;&#10;Description automatically generated">
            <a:extLst>
              <a:ext uri="{FF2B5EF4-FFF2-40B4-BE49-F238E27FC236}">
                <a16:creationId xmlns:a16="http://schemas.microsoft.com/office/drawing/2014/main" id="{F898E78C-0099-4A05-ADAD-481639ABE0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1923" y="2089053"/>
            <a:ext cx="3909375" cy="3432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8736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imeline&#10;&#10;Description automatically generated">
            <a:extLst>
              <a:ext uri="{FF2B5EF4-FFF2-40B4-BE49-F238E27FC236}">
                <a16:creationId xmlns:a16="http://schemas.microsoft.com/office/drawing/2014/main" id="{B75E71FE-6F23-4D3B-9244-A08883AA4F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0951" y="824714"/>
            <a:ext cx="7691832" cy="4581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263966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8C215B4-CF1E-4973-95A0-414A89959CBC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0575" y="310348"/>
            <a:ext cx="6834102" cy="6090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09028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61603CC-EC1B-4947-BFCD-92FA6733F7C0}"/>
              </a:ext>
            </a:extLst>
          </p:cNvPr>
          <p:cNvSpPr txBox="1"/>
          <p:nvPr/>
        </p:nvSpPr>
        <p:spPr>
          <a:xfrm>
            <a:off x="2849217" y="901148"/>
            <a:ext cx="567193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Calming Strategies</a:t>
            </a:r>
          </a:p>
        </p:txBody>
      </p:sp>
      <p:pic>
        <p:nvPicPr>
          <p:cNvPr id="4" name="Picture 3" descr="Shape&#10;&#10;Description automatically generated">
            <a:extLst>
              <a:ext uri="{FF2B5EF4-FFF2-40B4-BE49-F238E27FC236}">
                <a16:creationId xmlns:a16="http://schemas.microsoft.com/office/drawing/2014/main" id="{DA04AB65-E276-4569-A245-8FCAA33781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2390" y="2257261"/>
            <a:ext cx="3105583" cy="2343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810403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8A5ACB0-F492-4B3C-8883-D3FE4BFF8802}"/>
              </a:ext>
            </a:extLst>
          </p:cNvPr>
          <p:cNvSpPr txBox="1"/>
          <p:nvPr/>
        </p:nvSpPr>
        <p:spPr>
          <a:xfrm>
            <a:off x="636104" y="516835"/>
            <a:ext cx="34853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Remember with breathing techniques, it is important to breathe our for longer than you breathe in.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5256EF-C49D-46C3-840A-FE77DC9D6AD7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886" y="1959776"/>
            <a:ext cx="3286539" cy="207765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682674A-5EC2-4C20-AF69-76CB6E76536C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246" y="4280040"/>
            <a:ext cx="2910095" cy="183940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C030536-B223-462F-880E-60902B6CBB71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4920" y="360177"/>
            <a:ext cx="3045656" cy="306882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69496F5-E578-47CB-803B-40A2AE0B473C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7922" y="626551"/>
            <a:ext cx="2905125" cy="218122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4850028-0923-45E0-AA16-8D100700906A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6568" y="4280040"/>
            <a:ext cx="2876550" cy="157162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9C8066D-2877-44A2-B308-E5993E0C0D54}"/>
              </a:ext>
            </a:extLst>
          </p:cNvPr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7922" y="3670440"/>
            <a:ext cx="2905125" cy="2181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9181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173</Words>
  <Application>Microsoft Office PowerPoint</Application>
  <PresentationFormat>Widescreen</PresentationFormat>
  <Paragraphs>12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2" baseType="lpstr">
      <vt:lpstr>Arial</vt:lpstr>
      <vt:lpstr>Calibri</vt:lpstr>
      <vt:lpstr>Calibri Light</vt:lpstr>
      <vt:lpstr>Office Theme</vt:lpstr>
      <vt:lpstr>Zones of Regulation </vt:lpstr>
      <vt:lpstr>PowerPoint Presentation</vt:lpstr>
      <vt:lpstr>PowerPoint Presentation</vt:lpstr>
      <vt:lpstr>PowerPoint Presentation</vt:lpstr>
      <vt:lpstr>What is the Zones of Regulation program?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Zones of Regulation</dc:title>
  <dc:creator>claire.sambles</dc:creator>
  <cp:lastModifiedBy>Lenovo</cp:lastModifiedBy>
  <cp:revision>10</cp:revision>
  <dcterms:created xsi:type="dcterms:W3CDTF">2020-11-06T09:12:36Z</dcterms:created>
  <dcterms:modified xsi:type="dcterms:W3CDTF">2020-11-14T17:59:34Z</dcterms:modified>
</cp:coreProperties>
</file>