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4"/>
  </p:sldMasterIdLst>
  <p:notesMasterIdLst>
    <p:notesMasterId r:id="rId9"/>
  </p:notesMasterIdLst>
  <p:sldIdLst>
    <p:sldId id="262" r:id="rId5"/>
    <p:sldId id="264" r:id="rId6"/>
    <p:sldId id="265" r:id="rId7"/>
    <p:sldId id="269" r:id="rId8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F774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50C2AD-2223-44FA-8BD7-7AC44E5F0A2D}" type="datetimeFigureOut">
              <a:rPr lang="en-GB" smtClean="0"/>
              <a:pPr/>
              <a:t>28/04/2020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2DFB74-480A-41FA-A6B8-163E2CF2E94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37139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BAAC6-3885-4797-B8C0-276D3931988C}" type="datetimeFigureOut">
              <a:rPr lang="en-GB" smtClean="0"/>
              <a:pPr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2C26E-772D-4423-8B32-6089729A4E0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BAAC6-3885-4797-B8C0-276D3931988C}" type="datetimeFigureOut">
              <a:rPr lang="en-GB" smtClean="0"/>
              <a:pPr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2C26E-772D-4423-8B32-6089729A4E0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BAAC6-3885-4797-B8C0-276D3931988C}" type="datetimeFigureOut">
              <a:rPr lang="en-GB" smtClean="0"/>
              <a:pPr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2C26E-772D-4423-8B32-6089729A4E0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BAAC6-3885-4797-B8C0-276D3931988C}" type="datetimeFigureOut">
              <a:rPr lang="en-GB" smtClean="0"/>
              <a:pPr/>
              <a:t>28/04/2020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2C26E-772D-4423-8B32-6089729A4E0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BAAC6-3885-4797-B8C0-276D3931988C}" type="datetimeFigureOut">
              <a:rPr lang="en-GB" smtClean="0"/>
              <a:pPr/>
              <a:t>28/04/2020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2C26E-772D-4423-8B32-6089729A4E0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BAAC6-3885-4797-B8C0-276D3931988C}" type="datetimeFigureOut">
              <a:rPr lang="en-GB" smtClean="0"/>
              <a:pPr/>
              <a:t>28/04/2020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2C26E-772D-4423-8B32-6089729A4E0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BAAC6-3885-4797-B8C0-276D3931988C}" type="datetimeFigureOut">
              <a:rPr lang="en-GB" smtClean="0"/>
              <a:pPr/>
              <a:t>28/04/2020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2C26E-772D-4423-8B32-6089729A4E0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BAAC6-3885-4797-B8C0-276D3931988C}" type="datetimeFigureOut">
              <a:rPr lang="en-GB" smtClean="0"/>
              <a:pPr/>
              <a:t>28/04/2020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2C26E-772D-4423-8B32-6089729A4E0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BAAC6-3885-4797-B8C0-276D3931988C}" type="datetimeFigureOut">
              <a:rPr lang="en-GB" smtClean="0"/>
              <a:pPr/>
              <a:t>28/04/2020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2C26E-772D-4423-8B32-6089729A4E0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BAAC6-3885-4797-B8C0-276D3931988C}" type="datetimeFigureOut">
              <a:rPr lang="en-GB" smtClean="0"/>
              <a:pPr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2C26E-772D-4423-8B32-6089729A4E0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BAAC6-3885-4797-B8C0-276D3931988C}" type="datetimeFigureOut">
              <a:rPr lang="en-GB" smtClean="0"/>
              <a:pPr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2C26E-772D-4423-8B32-6089729A4E0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9BAAC6-3885-4797-B8C0-276D3931988C}" type="datetimeFigureOut">
              <a:rPr lang="en-GB" smtClean="0"/>
              <a:pPr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E2C26E-772D-4423-8B32-6089729A4E0B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2" descr="C:\Users\Duncan\Documents\anne\Place to Be\P2B_background.d.jpg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-2"/>
            <a:ext cx="10428650" cy="7821490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79512" y="188640"/>
            <a:ext cx="2704436" cy="126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15616" y="1844824"/>
            <a:ext cx="70567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en-US" sz="2800" dirty="0">
                <a:solidFill>
                  <a:srgbClr val="BA0B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316416" y="6453336"/>
            <a:ext cx="9361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dirty="0">
                <a:solidFill>
                  <a:srgbClr val="BA0B2A"/>
                </a:solidFill>
                <a:latin typeface="Omnes Regular" pitchFamily="50" charset="0"/>
                <a:cs typeface="Arial" panose="020B0604020202020204" pitchFamily="34" charset="0"/>
              </a:rPr>
              <a:t>Slide 2</a:t>
            </a:r>
          </a:p>
          <a:p>
            <a:endParaRPr lang="en-US" altLang="en-US" dirty="0">
              <a:solidFill>
                <a:srgbClr val="BA0B2A"/>
              </a:solidFill>
              <a:latin typeface="Omnes Regular" pitchFamily="50" charset="0"/>
              <a:cs typeface="Arial" panose="020B0604020202020204" pitchFamily="34" charset="0"/>
            </a:endParaRPr>
          </a:p>
          <a:p>
            <a:endParaRPr lang="en-GB" dirty="0">
              <a:solidFill>
                <a:srgbClr val="FF0000"/>
              </a:solidFill>
              <a:latin typeface="Omnes Medium" pitchFamily="50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67544" y="2204864"/>
            <a:ext cx="8280920" cy="11849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ctr" eaLnBrk="1" hangingPunct="1"/>
            <a:endParaRPr lang="en-US" altLang="en-US" sz="500" dirty="0">
              <a:solidFill>
                <a:srgbClr val="EF7745"/>
              </a:solidFill>
              <a:latin typeface="Omnes Bold" pitchFamily="50" charset="0"/>
              <a:cs typeface="Arial" panose="020B0604020202020204" pitchFamily="34" charset="0"/>
            </a:endParaRPr>
          </a:p>
          <a:p>
            <a:pPr marL="514350" indent="-514350" algn="ctr" eaLnBrk="1" hangingPunct="1">
              <a:lnSpc>
                <a:spcPct val="150000"/>
              </a:lnSpc>
            </a:pPr>
            <a:r>
              <a:rPr lang="en-US" altLang="en-US" sz="2200" dirty="0">
                <a:solidFill>
                  <a:srgbClr val="EF774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you think of a time when you had a big or difficult feeling?</a:t>
            </a:r>
          </a:p>
          <a:p>
            <a:pPr marL="514350" indent="-514350" algn="ctr" eaLnBrk="1" hangingPunct="1">
              <a:lnSpc>
                <a:spcPct val="150000"/>
              </a:lnSpc>
            </a:pPr>
            <a:r>
              <a:rPr lang="en-US" altLang="en-US" sz="2200" dirty="0">
                <a:solidFill>
                  <a:srgbClr val="EF774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 might  we  notice  big  feelings  in  ourselves  and others?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653022" y="3501008"/>
            <a:ext cx="1161000" cy="16863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55602" y="3803638"/>
            <a:ext cx="1618812" cy="18368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201408" y="3969406"/>
            <a:ext cx="2202737" cy="19078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826222" y="3429000"/>
            <a:ext cx="1418186" cy="2172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188640"/>
            <a:ext cx="2704436" cy="126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Rectangle 12"/>
          <p:cNvSpPr/>
          <p:nvPr/>
        </p:nvSpPr>
        <p:spPr>
          <a:xfrm>
            <a:off x="971600" y="5517232"/>
            <a:ext cx="1656184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eaLnBrk="1" hangingPunct="1"/>
            <a:endParaRPr lang="en-US" altLang="en-US" sz="500" dirty="0">
              <a:solidFill>
                <a:srgbClr val="EF7745"/>
              </a:solidFill>
              <a:latin typeface="Omnes Bold" pitchFamily="50" charset="0"/>
              <a:cs typeface="Arial" panose="020B0604020202020204" pitchFamily="34" charset="0"/>
            </a:endParaRPr>
          </a:p>
          <a:p>
            <a:pPr marL="514350" indent="-514350" eaLnBrk="1" hangingPunct="1">
              <a:lnSpc>
                <a:spcPct val="150000"/>
              </a:lnSpc>
            </a:pPr>
            <a:r>
              <a:rPr lang="en-US" altLang="en-US" sz="2200" dirty="0">
                <a:solidFill>
                  <a:srgbClr val="EF774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worried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915816" y="5128156"/>
            <a:ext cx="100811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eaLnBrk="1" hangingPunct="1"/>
            <a:endParaRPr lang="en-US" altLang="en-US" sz="500" dirty="0">
              <a:solidFill>
                <a:srgbClr val="EF7745"/>
              </a:solidFill>
              <a:latin typeface="Omnes Bold" pitchFamily="50" charset="0"/>
              <a:cs typeface="Arial" panose="020B0604020202020204" pitchFamily="34" charset="0"/>
            </a:endParaRPr>
          </a:p>
          <a:p>
            <a:pPr marL="514350" indent="-514350" eaLnBrk="1" hangingPunct="1">
              <a:lnSpc>
                <a:spcPct val="150000"/>
              </a:lnSpc>
            </a:pPr>
            <a:r>
              <a:rPr lang="en-US" altLang="en-US" sz="2200" dirty="0">
                <a:solidFill>
                  <a:srgbClr val="EF774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sad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644008" y="5632212"/>
            <a:ext cx="1296144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eaLnBrk="1" hangingPunct="1"/>
            <a:endParaRPr lang="en-US" altLang="en-US" sz="500" dirty="0">
              <a:solidFill>
                <a:srgbClr val="EF7745"/>
              </a:solidFill>
              <a:latin typeface="Omnes Bold" pitchFamily="50" charset="0"/>
              <a:cs typeface="Arial" panose="020B0604020202020204" pitchFamily="34" charset="0"/>
            </a:endParaRPr>
          </a:p>
          <a:p>
            <a:pPr marL="514350" indent="-514350" eaLnBrk="1" hangingPunct="1">
              <a:lnSpc>
                <a:spcPct val="150000"/>
              </a:lnSpc>
            </a:pPr>
            <a:r>
              <a:rPr lang="en-US" altLang="en-US" sz="2200" dirty="0">
                <a:solidFill>
                  <a:srgbClr val="EF774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angry</a:t>
            </a:r>
          </a:p>
        </p:txBody>
      </p:sp>
      <p:sp>
        <p:nvSpPr>
          <p:cNvPr id="16" name="Rectangle 15"/>
          <p:cNvSpPr/>
          <p:nvPr/>
        </p:nvSpPr>
        <p:spPr>
          <a:xfrm>
            <a:off x="6876256" y="5416188"/>
            <a:ext cx="1296144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eaLnBrk="1" hangingPunct="1"/>
            <a:endParaRPr lang="en-US" altLang="en-US" sz="500" dirty="0">
              <a:solidFill>
                <a:srgbClr val="EF7745"/>
              </a:solidFill>
              <a:latin typeface="Omnes Bold" pitchFamily="50" charset="0"/>
              <a:cs typeface="Arial" panose="020B0604020202020204" pitchFamily="34" charset="0"/>
            </a:endParaRPr>
          </a:p>
          <a:p>
            <a:pPr marL="514350" indent="-514350" eaLnBrk="1" hangingPunct="1">
              <a:lnSpc>
                <a:spcPct val="150000"/>
              </a:lnSpc>
            </a:pPr>
            <a:r>
              <a:rPr lang="en-US" altLang="en-US" sz="2200" dirty="0">
                <a:solidFill>
                  <a:srgbClr val="EF774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excited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2420888"/>
            <a:ext cx="6552728" cy="4434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8316416" y="6453336"/>
            <a:ext cx="9361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dirty="0">
                <a:solidFill>
                  <a:srgbClr val="BA0B2A"/>
                </a:solidFill>
                <a:latin typeface="Omnes Regular" pitchFamily="50" charset="0"/>
                <a:cs typeface="Arial" panose="020B0604020202020204" pitchFamily="34" charset="0"/>
              </a:rPr>
              <a:t>Slide 3</a:t>
            </a:r>
          </a:p>
          <a:p>
            <a:endParaRPr lang="en-US" altLang="en-US" dirty="0">
              <a:solidFill>
                <a:srgbClr val="BA0B2A"/>
              </a:solidFill>
              <a:latin typeface="Omnes Regular" pitchFamily="50" charset="0"/>
              <a:cs typeface="Arial" panose="020B0604020202020204" pitchFamily="34" charset="0"/>
            </a:endParaRPr>
          </a:p>
          <a:p>
            <a:endParaRPr lang="en-GB" dirty="0">
              <a:solidFill>
                <a:srgbClr val="FF0000"/>
              </a:solidFill>
              <a:latin typeface="Omnes Medium" pitchFamily="50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67544" y="1671772"/>
            <a:ext cx="8280920" cy="6143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ctr" eaLnBrk="1" hangingPunct="1"/>
            <a:endParaRPr lang="en-US" altLang="en-US" sz="500" dirty="0">
              <a:solidFill>
                <a:srgbClr val="EF7745"/>
              </a:solidFill>
              <a:latin typeface="Omnes Bold" pitchFamily="50" charset="0"/>
              <a:cs typeface="Arial" panose="020B0604020202020204" pitchFamily="34" charset="0"/>
            </a:endParaRPr>
          </a:p>
          <a:p>
            <a:pPr marL="514350" indent="-514350" algn="ctr" eaLnBrk="1" hangingPunct="1">
              <a:lnSpc>
                <a:spcPct val="150000"/>
              </a:lnSpc>
            </a:pPr>
            <a:r>
              <a:rPr lang="en-US" altLang="en-US" sz="2200" dirty="0">
                <a:solidFill>
                  <a:srgbClr val="EF774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 do  the  people  in  the  story  show  kindness?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88640"/>
            <a:ext cx="2704436" cy="126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85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8316416" y="6453336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dirty="0">
                <a:solidFill>
                  <a:srgbClr val="BA0B2A"/>
                </a:solidFill>
                <a:latin typeface="Omnes Regular" pitchFamily="50" charset="0"/>
                <a:cs typeface="Arial" panose="020B0604020202020204" pitchFamily="34" charset="0"/>
              </a:rPr>
              <a:t>Slide 4</a:t>
            </a:r>
          </a:p>
          <a:p>
            <a:endParaRPr lang="en-GB" dirty="0">
              <a:solidFill>
                <a:srgbClr val="FF0000"/>
              </a:solidFill>
              <a:latin typeface="Omnes Medium" pitchFamily="50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67544" y="1667996"/>
            <a:ext cx="8280920" cy="11221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ctr" eaLnBrk="1" hangingPunct="1"/>
            <a:endParaRPr lang="en-US" altLang="en-US" sz="500" dirty="0">
              <a:solidFill>
                <a:srgbClr val="EF7745"/>
              </a:solidFill>
              <a:latin typeface="Omnes Bold" pitchFamily="50" charset="0"/>
              <a:cs typeface="Arial" panose="020B0604020202020204" pitchFamily="34" charset="0"/>
            </a:endParaRPr>
          </a:p>
          <a:p>
            <a:pPr marL="514350" indent="-514350" algn="ctr" eaLnBrk="1" hangingPunct="1">
              <a:lnSpc>
                <a:spcPct val="150000"/>
              </a:lnSpc>
            </a:pPr>
            <a:r>
              <a:rPr lang="en-US" altLang="en-US" sz="2200" dirty="0">
                <a:solidFill>
                  <a:srgbClr val="EF774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 does  kindness  mean to you?</a:t>
            </a:r>
          </a:p>
          <a:p>
            <a:pPr marL="514350" indent="-514350" algn="ctr" eaLnBrk="1" hangingPunct="1">
              <a:lnSpc>
                <a:spcPct val="150000"/>
              </a:lnSpc>
            </a:pPr>
            <a:r>
              <a:rPr lang="en-US" altLang="en-US" sz="2200" dirty="0">
                <a:solidFill>
                  <a:srgbClr val="EF774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can  we spread a little kindness in our school?</a:t>
            </a: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2996952"/>
            <a:ext cx="3960440" cy="3518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88640"/>
            <a:ext cx="2704436" cy="126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20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316416" y="6453336"/>
            <a:ext cx="9361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dirty="0">
                <a:solidFill>
                  <a:srgbClr val="BA0B2A"/>
                </a:solidFill>
                <a:latin typeface="Omnes Regular" pitchFamily="50" charset="0"/>
                <a:cs typeface="Arial" panose="020B0604020202020204" pitchFamily="34" charset="0"/>
              </a:rPr>
              <a:t>Slide 5</a:t>
            </a:r>
          </a:p>
          <a:p>
            <a:endParaRPr lang="en-US" altLang="en-US" dirty="0">
              <a:solidFill>
                <a:srgbClr val="BA0B2A"/>
              </a:solidFill>
              <a:latin typeface="Omnes Regular" pitchFamily="50" charset="0"/>
              <a:cs typeface="Arial" panose="020B0604020202020204" pitchFamily="34" charset="0"/>
            </a:endParaRPr>
          </a:p>
          <a:p>
            <a:endParaRPr lang="en-GB" dirty="0">
              <a:solidFill>
                <a:srgbClr val="FF0000"/>
              </a:solidFill>
              <a:latin typeface="Omnes Medium" pitchFamily="50" charset="0"/>
            </a:endParaRPr>
          </a:p>
        </p:txBody>
      </p:sp>
      <p:pic>
        <p:nvPicPr>
          <p:cNvPr id="16" name="Picture 3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95536" y="3140968"/>
            <a:ext cx="2521132" cy="208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843808" y="3571072"/>
            <a:ext cx="2376493" cy="230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5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035379" y="2762021"/>
            <a:ext cx="2641077" cy="1819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" name="Rectangle 31"/>
          <p:cNvSpPr/>
          <p:nvPr/>
        </p:nvSpPr>
        <p:spPr>
          <a:xfrm>
            <a:off x="971600" y="1844824"/>
            <a:ext cx="72728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/>
            <a:r>
              <a:rPr lang="en-US" altLang="en-US" sz="2800" dirty="0">
                <a:solidFill>
                  <a:srgbClr val="BA0B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can I be kind to myself?</a:t>
            </a:r>
          </a:p>
        </p:txBody>
      </p:sp>
      <p:sp>
        <p:nvSpPr>
          <p:cNvPr id="33" name="Rectangle 32"/>
          <p:cNvSpPr/>
          <p:nvPr/>
        </p:nvSpPr>
        <p:spPr>
          <a:xfrm>
            <a:off x="467544" y="2532092"/>
            <a:ext cx="8604448" cy="11849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eaLnBrk="1" hangingPunct="1"/>
            <a:endParaRPr lang="en-US" altLang="en-US" sz="500" dirty="0">
              <a:solidFill>
                <a:srgbClr val="EF7745"/>
              </a:solidFill>
              <a:latin typeface="Omnes Bold" pitchFamily="50" charset="0"/>
              <a:cs typeface="Arial" panose="020B0604020202020204" pitchFamily="34" charset="0"/>
            </a:endParaRPr>
          </a:p>
          <a:p>
            <a:pPr marL="514350" indent="-514350" eaLnBrk="1" hangingPunct="1">
              <a:lnSpc>
                <a:spcPct val="150000"/>
              </a:lnSpc>
            </a:pPr>
            <a:r>
              <a:rPr lang="en-US" altLang="en-US" sz="2200" dirty="0">
                <a:solidFill>
                  <a:srgbClr val="EF774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Play  my  favourite  game                              </a:t>
            </a:r>
          </a:p>
          <a:p>
            <a:pPr marL="514350" indent="-514350" eaLnBrk="1" hangingPunct="1">
              <a:lnSpc>
                <a:spcPct val="150000"/>
              </a:lnSpc>
            </a:pPr>
            <a:endParaRPr lang="en-US" altLang="en-US" sz="2200" dirty="0">
              <a:solidFill>
                <a:srgbClr val="EF7745"/>
              </a:solidFill>
              <a:latin typeface="Omnes Bold" pitchFamily="50" charset="0"/>
              <a:cs typeface="Arial" panose="020B0604020202020204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251520" y="5805264"/>
            <a:ext cx="8280920" cy="11849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ctr" eaLnBrk="1" hangingPunct="1"/>
            <a:endParaRPr lang="en-US" altLang="en-US" sz="500" dirty="0">
              <a:solidFill>
                <a:srgbClr val="EF7745"/>
              </a:solidFill>
              <a:latin typeface="Omnes Bold" pitchFamily="50" charset="0"/>
              <a:cs typeface="Arial" panose="020B0604020202020204" pitchFamily="34" charset="0"/>
            </a:endParaRPr>
          </a:p>
          <a:p>
            <a:pPr marL="514350" indent="-514350" algn="ctr" eaLnBrk="1" hangingPunct="1">
              <a:lnSpc>
                <a:spcPct val="150000"/>
              </a:lnSpc>
            </a:pPr>
            <a:r>
              <a:rPr lang="en-US" altLang="en-US" sz="2200" dirty="0">
                <a:solidFill>
                  <a:srgbClr val="EF774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Talk to a friend when I am feeling sad</a:t>
            </a:r>
          </a:p>
          <a:p>
            <a:pPr marL="514350" indent="-514350" algn="ctr" eaLnBrk="1" hangingPunct="1">
              <a:lnSpc>
                <a:spcPct val="150000"/>
              </a:lnSpc>
            </a:pPr>
            <a:endParaRPr lang="en-US" altLang="en-US" sz="2200" dirty="0">
              <a:solidFill>
                <a:srgbClr val="EF7745"/>
              </a:solidFill>
              <a:latin typeface="Omnes Bold" pitchFamily="50" charset="0"/>
              <a:cs typeface="Arial" panose="020B0604020202020204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5184576" y="4764849"/>
            <a:ext cx="8604448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eaLnBrk="1" hangingPunct="1"/>
            <a:r>
              <a:rPr lang="en-US" altLang="en-US" sz="2200" dirty="0">
                <a:solidFill>
                  <a:srgbClr val="EF774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Spend time with my family</a:t>
            </a:r>
          </a:p>
          <a:p>
            <a:pPr marL="514350" indent="-514350" eaLnBrk="1" hangingPunct="1">
              <a:lnSpc>
                <a:spcPct val="150000"/>
              </a:lnSpc>
            </a:pPr>
            <a:endParaRPr lang="en-US" altLang="en-US" sz="2200" dirty="0">
              <a:solidFill>
                <a:srgbClr val="EF7745"/>
              </a:solidFill>
              <a:latin typeface="Omnes Bold" pitchFamily="50" charset="0"/>
              <a:cs typeface="Arial" panose="020B0604020202020204" pitchFamily="34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188640"/>
            <a:ext cx="2704436" cy="126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2000"/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20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Custom 2">
      <a:dk1>
        <a:sysClr val="windowText" lastClr="000000"/>
      </a:dk1>
      <a:lt1>
        <a:srgbClr val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3E065A9F46F846B77359383866DA7B" ma:contentTypeVersion="" ma:contentTypeDescription="Create a new document." ma:contentTypeScope="" ma:versionID="e81cba1fccec52d8c024b71fcf726f01">
  <xsd:schema xmlns:xsd="http://www.w3.org/2001/XMLSchema" xmlns:xs="http://www.w3.org/2001/XMLSchema" xmlns:p="http://schemas.microsoft.com/office/2006/metadata/properties" xmlns:ns1="http://schemas.microsoft.com/sharepoint/v3" xmlns:ns2="a7637a19-367a-4688-a577-98d1b2f5287e" xmlns:ns3="c08b032f-9e00-415d-9c15-e247b3ec09db" targetNamespace="http://schemas.microsoft.com/office/2006/metadata/properties" ma:root="true" ma:fieldsID="2eb03f1980a666e7b10762070f52849f" ns1:_="" ns2:_="" ns3:_="">
    <xsd:import namespace="http://schemas.microsoft.com/sharepoint/v3"/>
    <xsd:import namespace="a7637a19-367a-4688-a577-98d1b2f5287e"/>
    <xsd:import namespace="c08b032f-9e00-415d-9c15-e247b3ec09db"/>
    <xsd:element name="properties">
      <xsd:complexType>
        <xsd:sequence>
          <xsd:element name="documentManagement">
            <xsd:complexType>
              <xsd:all>
                <xsd:element ref="ns1:AverageRating" minOccurs="0"/>
                <xsd:element ref="ns1:RatingCount" minOccurs="0"/>
                <xsd:element ref="ns1:RatedBy" minOccurs="0"/>
                <xsd:element ref="ns1:Ratings" minOccurs="0"/>
                <xsd:element ref="ns1:LikesCount" minOccurs="0"/>
                <xsd:element ref="ns1:LikedBy" minOccurs="0"/>
                <xsd:element ref="ns2:SharedWithUsers" minOccurs="0"/>
                <xsd:element ref="ns2:SharingHintHash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AverageRating" ma:index="8" nillable="true" ma:displayName="Rating (0-5)" ma:decimals="2" ma:description="Average value of all the ratings that have been submitted" ma:internalName="AverageRating" ma:readOnly="true">
      <xsd:simpleType>
        <xsd:restriction base="dms:Number"/>
      </xsd:simpleType>
    </xsd:element>
    <xsd:element name="RatingCount" ma:index="9" nillable="true" ma:displayName="Number of Ratings" ma:decimals="0" ma:description="Number of ratings submitted" ma:internalName="RatingCount" ma:readOnly="true">
      <xsd:simpleType>
        <xsd:restriction base="dms:Number"/>
      </xsd:simpleType>
    </xsd:element>
    <xsd:element name="RatedBy" ma:index="10" nillable="true" ma:displayName="Rated By" ma:description="Users rated the item." ma:hidden="true" ma:list="UserInfo" ma:internalName="RatedBy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Ratings" ma:index="11" nillable="true" ma:displayName="User ratings" ma:description="User ratings for the item" ma:hidden="true" ma:internalName="Ratings">
      <xsd:simpleType>
        <xsd:restriction base="dms:Note"/>
      </xsd:simpleType>
    </xsd:element>
    <xsd:element name="LikesCount" ma:index="12" nillable="true" ma:displayName="Number of Likes" ma:internalName="LikesCount">
      <xsd:simpleType>
        <xsd:restriction base="dms:Unknown"/>
      </xsd:simpleType>
    </xsd:element>
    <xsd:element name="LikedBy" ma:index="13" nillable="true" ma:displayName="Liked By" ma:hidden="true" ma:list="UserInfo" ma:internalName="LikedBy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637a19-367a-4688-a577-98d1b2f5287e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15" nillable="true" ma:displayName="Sharing Hint Hash" ma:internalName="SharingHintHash" ma:readOnly="true">
      <xsd:simpleType>
        <xsd:restriction base="dms:Text"/>
      </xsd:simple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7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8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08b032f-9e00-415d-9c15-e247b3ec09d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9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0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21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22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23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24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ikesCount xmlns="http://schemas.microsoft.com/sharepoint/v3" xsi:nil="true"/>
    <Ratings xmlns="http://schemas.microsoft.com/sharepoint/v3" xsi:nil="true"/>
    <LikedBy xmlns="http://schemas.microsoft.com/sharepoint/v3">
      <UserInfo>
        <DisplayName/>
        <AccountId xsi:nil="true"/>
        <AccountType/>
      </UserInfo>
    </LikedBy>
    <RatedBy xmlns="http://schemas.microsoft.com/sharepoint/v3">
      <UserInfo>
        <DisplayName/>
        <AccountId xsi:nil="true"/>
        <AccountType/>
      </UserInfo>
    </RatedBy>
  </documentManagement>
</p:properties>
</file>

<file path=customXml/itemProps1.xml><?xml version="1.0" encoding="utf-8"?>
<ds:datastoreItem xmlns:ds="http://schemas.openxmlformats.org/officeDocument/2006/customXml" ds:itemID="{FCDBF3B5-D7D9-4A1F-83A6-12DA354D1EF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a7637a19-367a-4688-a577-98d1b2f5287e"/>
    <ds:schemaRef ds:uri="c08b032f-9e00-415d-9c15-e247b3ec09d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861D9A6-9B0F-4ABD-8789-386DEE3F1D3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BA6B099-68F3-46FF-9784-4F870BA2941D}">
  <ds:schemaRefs>
    <ds:schemaRef ds:uri="http://schemas.microsoft.com/office/infopath/2007/PartnerControls"/>
    <ds:schemaRef ds:uri="http://purl.org/dc/elements/1.1/"/>
    <ds:schemaRef ds:uri="http://www.w3.org/XML/1998/namespace"/>
    <ds:schemaRef ds:uri="http://schemas.microsoft.com/office/2006/metadata/properties"/>
    <ds:schemaRef ds:uri="http://purl.org/dc/dcmitype/"/>
    <ds:schemaRef ds:uri="http://schemas.microsoft.com/office/2006/documentManagement/types"/>
    <ds:schemaRef ds:uri="http://schemas.openxmlformats.org/package/2006/metadata/core-properties"/>
    <ds:schemaRef ds:uri="http://purl.org/dc/terms/"/>
    <ds:schemaRef ds:uri="a7637a19-367a-4688-a577-98d1b2f5287e"/>
    <ds:schemaRef ds:uri="http://schemas.microsoft.com/sharepoint/v3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6818</TotalTime>
  <Words>93</Words>
  <Application>Microsoft Office PowerPoint</Application>
  <PresentationFormat>On-screen Show (4:3)</PresentationFormat>
  <Paragraphs>27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Omnes Bold</vt:lpstr>
      <vt:lpstr>Omnes Medium</vt:lpstr>
      <vt:lpstr>Omnes Regular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Resilience</dc:title>
  <dc:creator>Duncan</dc:creator>
  <cp:lastModifiedBy>Lenovo</cp:lastModifiedBy>
  <cp:revision>40</cp:revision>
  <cp:lastPrinted>2016-12-07T16:06:16Z</cp:lastPrinted>
  <dcterms:created xsi:type="dcterms:W3CDTF">2016-01-21T17:13:30Z</dcterms:created>
  <dcterms:modified xsi:type="dcterms:W3CDTF">2020-04-28T10:35:16Z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0x0101006A3E065A9F46F846B77359383866DA7B</vt:lpwstr>
  </property>
</Properties>
</file>