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0"/>
  </p:notesMasterIdLst>
  <p:handoutMasterIdLst>
    <p:handoutMasterId r:id="rId11"/>
  </p:handoutMasterIdLst>
  <p:sldIdLst>
    <p:sldId id="663" r:id="rId2"/>
    <p:sldId id="664" r:id="rId3"/>
    <p:sldId id="665" r:id="rId4"/>
    <p:sldId id="646" r:id="rId5"/>
    <p:sldId id="657" r:id="rId6"/>
    <p:sldId id="659" r:id="rId7"/>
    <p:sldId id="660" r:id="rId8"/>
    <p:sldId id="662" r:id="rId9"/>
  </p:sldIdLst>
  <p:sldSz cx="12192000" cy="6858000"/>
  <p:notesSz cx="6797675" cy="9928225"/>
  <p:custDataLst>
    <p:tags r:id="rId12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6" userDrawn="1">
          <p15:clr>
            <a:srgbClr val="A4A3A4"/>
          </p15:clr>
        </p15:guide>
        <p15:guide id="2" pos="7242" userDrawn="1">
          <p15:clr>
            <a:srgbClr val="A4A3A4"/>
          </p15:clr>
        </p15:guide>
        <p15:guide id="3" orient="horz" pos="709" userDrawn="1">
          <p15:clr>
            <a:srgbClr val="A4A3A4"/>
          </p15:clr>
        </p15:guide>
        <p15:guide id="4" pos="438" userDrawn="1">
          <p15:clr>
            <a:srgbClr val="A4A3A4"/>
          </p15:clr>
        </p15:guide>
        <p15:guide id="5" pos="3024" userDrawn="1">
          <p15:clr>
            <a:srgbClr val="A4A3A4"/>
          </p15:clr>
        </p15:guide>
        <p15:guide id="6" orient="horz" pos="11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tthew beer" initials="mb" lastIdx="14" clrIdx="0">
    <p:extLst>
      <p:ext uri="{19B8F6BF-5375-455C-9EA6-DF929625EA0E}">
        <p15:presenceInfo xmlns:p15="http://schemas.microsoft.com/office/powerpoint/2012/main" userId="69767650f15fedb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7FAB"/>
    <a:srgbClr val="3E3B7E"/>
    <a:srgbClr val="1A0000"/>
    <a:srgbClr val="019CDF"/>
    <a:srgbClr val="C5C4E5"/>
    <a:srgbClr val="1F3B73"/>
    <a:srgbClr val="494973"/>
    <a:srgbClr val="F1FADC"/>
    <a:srgbClr val="097EC1"/>
    <a:srgbClr val="706A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41" autoAdjust="0"/>
    <p:restoredTop sz="69655" autoAdjust="0"/>
  </p:normalViewPr>
  <p:slideViewPr>
    <p:cSldViewPr>
      <p:cViewPr varScale="1">
        <p:scale>
          <a:sx n="50" d="100"/>
          <a:sy n="50" d="100"/>
        </p:scale>
        <p:origin x="1332" y="42"/>
      </p:cViewPr>
      <p:guideLst>
        <p:guide orient="horz" pos="2886"/>
        <p:guide pos="7242"/>
        <p:guide orient="horz" pos="709"/>
        <p:guide pos="438"/>
        <p:guide pos="3024"/>
        <p:guide orient="horz" pos="1117"/>
      </p:guideLst>
    </p:cSldViewPr>
  </p:slideViewPr>
  <p:outlineViewPr>
    <p:cViewPr>
      <p:scale>
        <a:sx n="33" d="100"/>
        <a:sy n="33" d="100"/>
      </p:scale>
      <p:origin x="0" y="-93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-11286"/>
    </p:cViewPr>
  </p:sorterViewPr>
  <p:notesViewPr>
    <p:cSldViewPr>
      <p:cViewPr>
        <p:scale>
          <a:sx n="50" d="100"/>
          <a:sy n="50" d="100"/>
        </p:scale>
        <p:origin x="3600" y="432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841" cy="496411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9516"/>
            <a:ext cx="2945841" cy="496411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787556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25500" y="496888"/>
            <a:ext cx="5308600" cy="2987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5" rIns="91429" bIns="45715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58357" y="3982021"/>
            <a:ext cx="6209589" cy="5447495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66" y="9429516"/>
            <a:ext cx="2946925" cy="496411"/>
          </a:xfrm>
          <a:prstGeom prst="rect">
            <a:avLst/>
          </a:prstGeom>
        </p:spPr>
        <p:txBody>
          <a:bodyPr vert="horz" wrap="square" lIns="91429" tIns="45715" rIns="91429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345F8681-0C06-402A-AC2E-8A9454B41412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318084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73BCCC-BF52-F04C-9C5F-A2F082C7B3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259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92" r="13253" b="13891"/>
          <a:stretch/>
        </p:blipFill>
        <p:spPr>
          <a:xfrm>
            <a:off x="6678967" y="-27384"/>
            <a:ext cx="5537713" cy="4488852"/>
          </a:xfrm>
          <a:prstGeom prst="rect">
            <a:avLst/>
          </a:prstGeom>
        </p:spPr>
      </p:pic>
      <p:grpSp>
        <p:nvGrpSpPr>
          <p:cNvPr id="18" name="Group 17"/>
          <p:cNvGrpSpPr/>
          <p:nvPr userDrawn="1"/>
        </p:nvGrpSpPr>
        <p:grpSpPr>
          <a:xfrm>
            <a:off x="1" y="1"/>
            <a:ext cx="8724592" cy="4461468"/>
            <a:chOff x="1" y="0"/>
            <a:chExt cx="6543444" cy="3346101"/>
          </a:xfrm>
        </p:grpSpPr>
        <p:sp>
          <p:nvSpPr>
            <p:cNvPr id="9" name="Parallelogram 8"/>
            <p:cNvSpPr/>
            <p:nvPr/>
          </p:nvSpPr>
          <p:spPr>
            <a:xfrm>
              <a:off x="872397" y="0"/>
              <a:ext cx="5671048" cy="3346101"/>
            </a:xfrm>
            <a:custGeom>
              <a:avLst/>
              <a:gdLst/>
              <a:ahLst/>
              <a:cxnLst/>
              <a:rect l="l" t="t" r="r" b="b"/>
              <a:pathLst>
                <a:path w="5671048" h="3346101">
                  <a:moveTo>
                    <a:pt x="1554431" y="0"/>
                  </a:moveTo>
                  <a:lnTo>
                    <a:pt x="5671048" y="0"/>
                  </a:lnTo>
                  <a:cubicBezTo>
                    <a:pt x="5013701" y="227223"/>
                    <a:pt x="4540506" y="870277"/>
                    <a:pt x="4540506" y="1627834"/>
                  </a:cubicBezTo>
                  <a:cubicBezTo>
                    <a:pt x="4540506" y="2049972"/>
                    <a:pt x="4687439" y="2436555"/>
                    <a:pt x="4931829" y="2735178"/>
                  </a:cubicBezTo>
                  <a:lnTo>
                    <a:pt x="4648024" y="3346101"/>
                  </a:lnTo>
                  <a:lnTo>
                    <a:pt x="0" y="33461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" y="0"/>
              <a:ext cx="2823586" cy="334610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Rectangle 3"/>
          <p:cNvSpPr/>
          <p:nvPr userDrawn="1"/>
        </p:nvSpPr>
        <p:spPr>
          <a:xfrm>
            <a:off x="2" y="6728344"/>
            <a:ext cx="12191999" cy="1296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529217" y="1035871"/>
            <a:ext cx="6611811" cy="1976719"/>
          </a:xfrm>
        </p:spPr>
        <p:txBody>
          <a:bodyPr anchor="ctr">
            <a:noAutofit/>
          </a:bodyPr>
          <a:lstStyle>
            <a:lvl1pPr algn="l">
              <a:defRPr sz="5400" b="0" spc="-151">
                <a:solidFill>
                  <a:schemeClr val="bg1"/>
                </a:solidFill>
                <a:latin typeface="+mj-lt"/>
                <a:cs typeface="Miriam" pitchFamily="34" charset="-79"/>
              </a:defRPr>
            </a:lvl1pPr>
          </a:lstStyle>
          <a:p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625" y="4751315"/>
            <a:ext cx="5310754" cy="1687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742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AT OUR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6039293" y="0"/>
            <a:ext cx="6152707" cy="6858000"/>
          </a:xfrm>
          <a:prstGeom prst="rect">
            <a:avLst/>
          </a:prstGeom>
          <a:solidFill>
            <a:srgbClr val="199D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456443" y="686057"/>
            <a:ext cx="5318407" cy="131286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WELCOME SLIDE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38851" cy="685800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4869160"/>
            <a:ext cx="4580046" cy="145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69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6715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1772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103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UR SERV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826199" y="1358693"/>
            <a:ext cx="6039404" cy="1828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95396" y="1358693"/>
            <a:ext cx="3057525" cy="18288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855235" y="3960097"/>
            <a:ext cx="6039404" cy="1828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24432" y="3960097"/>
            <a:ext cx="3057525" cy="18288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8" name="Frame 7"/>
          <p:cNvSpPr/>
          <p:nvPr userDrawn="1"/>
        </p:nvSpPr>
        <p:spPr>
          <a:xfrm>
            <a:off x="1050511" y="1225784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6" name="Frame 7"/>
          <p:cNvSpPr/>
          <p:nvPr userDrawn="1"/>
        </p:nvSpPr>
        <p:spPr>
          <a:xfrm>
            <a:off x="1050511" y="3827188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Frame 7"/>
          <p:cNvSpPr/>
          <p:nvPr userDrawn="1"/>
        </p:nvSpPr>
        <p:spPr>
          <a:xfrm flipH="1">
            <a:off x="10752756" y="1225784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8" name="Frame 7"/>
          <p:cNvSpPr/>
          <p:nvPr userDrawn="1"/>
        </p:nvSpPr>
        <p:spPr>
          <a:xfrm flipH="1">
            <a:off x="10752756" y="3827188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68916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5F8F27-4A71-D846-BC2B-B93386E57C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DC53C3-6B76-AF44-AF38-D5E3E384FCA2}" type="datetimeFigureOut">
              <a:rPr lang="en-US" smtClean="0"/>
              <a:t>2/29/2020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BDE044-BD56-3341-9B12-DF963889A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25A7E2-7853-5345-AC26-660DC5A53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DE92AD-B718-B346-A467-A61797A030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477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 userDrawn="1"/>
        </p:nvGrpSpPr>
        <p:grpSpPr>
          <a:xfrm>
            <a:off x="1" y="2"/>
            <a:ext cx="8724592" cy="4461468"/>
            <a:chOff x="1" y="0"/>
            <a:chExt cx="6543444" cy="3346101"/>
          </a:xfrm>
        </p:grpSpPr>
        <p:sp>
          <p:nvSpPr>
            <p:cNvPr id="9" name="Parallelogram 8"/>
            <p:cNvSpPr/>
            <p:nvPr/>
          </p:nvSpPr>
          <p:spPr>
            <a:xfrm>
              <a:off x="872397" y="0"/>
              <a:ext cx="5671048" cy="3346101"/>
            </a:xfrm>
            <a:custGeom>
              <a:avLst/>
              <a:gdLst/>
              <a:ahLst/>
              <a:cxnLst/>
              <a:rect l="l" t="t" r="r" b="b"/>
              <a:pathLst>
                <a:path w="5671048" h="3346101">
                  <a:moveTo>
                    <a:pt x="1554431" y="0"/>
                  </a:moveTo>
                  <a:lnTo>
                    <a:pt x="5671048" y="0"/>
                  </a:lnTo>
                  <a:cubicBezTo>
                    <a:pt x="5013701" y="227223"/>
                    <a:pt x="4540506" y="870277"/>
                    <a:pt x="4540506" y="1627834"/>
                  </a:cubicBezTo>
                  <a:cubicBezTo>
                    <a:pt x="4540506" y="2049972"/>
                    <a:pt x="4687439" y="2436555"/>
                    <a:pt x="4931829" y="2735178"/>
                  </a:cubicBezTo>
                  <a:lnTo>
                    <a:pt x="4648024" y="3346101"/>
                  </a:lnTo>
                  <a:lnTo>
                    <a:pt x="0" y="334610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" y="0"/>
              <a:ext cx="2823586" cy="334610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9856697" y="2"/>
            <a:ext cx="2335305" cy="4461468"/>
          </a:xfrm>
          <a:custGeom>
            <a:avLst/>
            <a:gdLst/>
            <a:ahLst/>
            <a:cxnLst/>
            <a:rect l="l" t="t" r="r" b="b"/>
            <a:pathLst>
              <a:path w="1751479" h="3346101">
                <a:moveTo>
                  <a:pt x="0" y="0"/>
                </a:moveTo>
                <a:lnTo>
                  <a:pt x="1751479" y="0"/>
                </a:lnTo>
                <a:lnTo>
                  <a:pt x="1751479" y="3054699"/>
                </a:lnTo>
                <a:lnTo>
                  <a:pt x="1751479" y="3346101"/>
                </a:lnTo>
                <a:lnTo>
                  <a:pt x="0" y="334610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9" rIns="121917" bIns="60959" rtlCol="0" anchor="ctr"/>
          <a:lstStyle/>
          <a:p>
            <a:pPr algn="ctr" defTabSz="914354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67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3" y="6728344"/>
            <a:ext cx="12191999" cy="1296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 defTabSz="914354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67">
              <a:solidFill>
                <a:prstClr val="white"/>
              </a:solidFill>
            </a:endParaRPr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306796" y="2"/>
            <a:ext cx="4885205" cy="4461468"/>
            <a:chOff x="5480096" y="0"/>
            <a:chExt cx="3663904" cy="3346101"/>
          </a:xfrm>
        </p:grpSpPr>
        <p:sp>
          <p:nvSpPr>
            <p:cNvPr id="8" name="Parallelogram 7"/>
            <p:cNvSpPr/>
            <p:nvPr/>
          </p:nvSpPr>
          <p:spPr>
            <a:xfrm>
              <a:off x="5584515" y="0"/>
              <a:ext cx="3559485" cy="3346101"/>
            </a:xfrm>
            <a:custGeom>
              <a:avLst/>
              <a:gdLst/>
              <a:ahLst/>
              <a:cxnLst/>
              <a:rect l="l" t="t" r="r" b="b"/>
              <a:pathLst>
                <a:path w="3559485" h="3346101">
                  <a:moveTo>
                    <a:pt x="1554431" y="0"/>
                  </a:moveTo>
                  <a:lnTo>
                    <a:pt x="3559485" y="0"/>
                  </a:lnTo>
                  <a:lnTo>
                    <a:pt x="3559485" y="1187446"/>
                  </a:lnTo>
                  <a:lnTo>
                    <a:pt x="2556682" y="3346101"/>
                  </a:lnTo>
                  <a:lnTo>
                    <a:pt x="0" y="33461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  <p:sp>
          <p:nvSpPr>
            <p:cNvPr id="16" name="Oval 15"/>
            <p:cNvSpPr/>
            <p:nvPr userDrawn="1"/>
          </p:nvSpPr>
          <p:spPr>
            <a:xfrm>
              <a:off x="5480096" y="0"/>
              <a:ext cx="3229704" cy="3295862"/>
            </a:xfrm>
            <a:custGeom>
              <a:avLst/>
              <a:gdLst/>
              <a:ahLst/>
              <a:cxnLst/>
              <a:rect l="l" t="t" r="r" b="b"/>
              <a:pathLst>
                <a:path w="3229704" h="3295862">
                  <a:moveTo>
                    <a:pt x="1228405" y="0"/>
                  </a:moveTo>
                  <a:lnTo>
                    <a:pt x="2001300" y="0"/>
                  </a:lnTo>
                  <a:cubicBezTo>
                    <a:pt x="2706780" y="177704"/>
                    <a:pt x="3229704" y="836989"/>
                    <a:pt x="3229704" y="1622811"/>
                  </a:cubicBezTo>
                  <a:cubicBezTo>
                    <a:pt x="3229704" y="2546812"/>
                    <a:pt x="2506710" y="3295862"/>
                    <a:pt x="1614852" y="3295862"/>
                  </a:cubicBezTo>
                  <a:cubicBezTo>
                    <a:pt x="722994" y="3295862"/>
                    <a:pt x="0" y="2546812"/>
                    <a:pt x="0" y="1622811"/>
                  </a:cubicBezTo>
                  <a:cubicBezTo>
                    <a:pt x="0" y="836989"/>
                    <a:pt x="522924" y="177704"/>
                    <a:pt x="122840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529217" y="1035872"/>
            <a:ext cx="6611811" cy="1976719"/>
          </a:xfrm>
        </p:spPr>
        <p:txBody>
          <a:bodyPr anchor="ctr">
            <a:noAutofit/>
          </a:bodyPr>
          <a:lstStyle>
            <a:lvl1pPr algn="l">
              <a:defRPr sz="6400" b="0" spc="-151">
                <a:solidFill>
                  <a:schemeClr val="bg1"/>
                </a:solidFill>
                <a:latin typeface="+mj-lt"/>
                <a:cs typeface="Miriam" pitchFamily="34" charset="-79"/>
              </a:defRPr>
            </a:lvl1pPr>
          </a:lstStyle>
          <a:p>
            <a:endParaRPr lang="en-US" dirty="0"/>
          </a:p>
        </p:txBody>
      </p:sp>
      <p:pic>
        <p:nvPicPr>
          <p:cNvPr id="12" name="Picture 9" descr="whole school empowerment.JPG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9571" y="551451"/>
            <a:ext cx="33782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625" y="4751315"/>
            <a:ext cx="5310754" cy="1687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97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MEAT OUR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6039293" y="0"/>
            <a:ext cx="6152707" cy="6858000"/>
          </a:xfrm>
          <a:prstGeom prst="rect">
            <a:avLst/>
          </a:prstGeom>
          <a:solidFill>
            <a:srgbClr val="199D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9" rIns="121917" bIns="60959" rtlCol="0" anchor="ctr"/>
          <a:lstStyle/>
          <a:p>
            <a:pPr algn="ctr" defTabSz="914354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67">
              <a:solidFill>
                <a:prstClr val="white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456445" y="686057"/>
            <a:ext cx="5318407" cy="1312864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WELCOME SLIDE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6038851" cy="685800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4869160"/>
            <a:ext cx="4580046" cy="145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258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UR SERV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826199" y="1358693"/>
            <a:ext cx="6039404" cy="1828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95396" y="1358693"/>
            <a:ext cx="3057525" cy="1828800"/>
          </a:xfrm>
        </p:spPr>
        <p:txBody>
          <a:bodyPr/>
          <a:lstStyle/>
          <a:p>
            <a:endParaRPr lang="en-US"/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26"/>
          </p:nvPr>
        </p:nvSpPr>
        <p:spPr>
          <a:xfrm>
            <a:off x="4855235" y="3960097"/>
            <a:ext cx="6039404" cy="1828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24432" y="3960097"/>
            <a:ext cx="3057525" cy="18288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Frame 7"/>
          <p:cNvSpPr/>
          <p:nvPr userDrawn="1"/>
        </p:nvSpPr>
        <p:spPr>
          <a:xfrm>
            <a:off x="1050512" y="1225785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9" rIns="121917" bIns="60959" rtlCol="0" anchor="ctr"/>
          <a:lstStyle/>
          <a:p>
            <a:pPr algn="ctr" defTabSz="914354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67">
              <a:solidFill>
                <a:prstClr val="black"/>
              </a:solidFill>
            </a:endParaRPr>
          </a:p>
        </p:txBody>
      </p:sp>
      <p:sp>
        <p:nvSpPr>
          <p:cNvPr id="26" name="Frame 7"/>
          <p:cNvSpPr/>
          <p:nvPr userDrawn="1"/>
        </p:nvSpPr>
        <p:spPr>
          <a:xfrm>
            <a:off x="1050512" y="3827189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9" rIns="121917" bIns="60959" rtlCol="0" anchor="ctr"/>
          <a:lstStyle/>
          <a:p>
            <a:pPr algn="ctr" defTabSz="914354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67">
              <a:solidFill>
                <a:prstClr val="black"/>
              </a:solidFill>
            </a:endParaRPr>
          </a:p>
        </p:txBody>
      </p:sp>
      <p:sp>
        <p:nvSpPr>
          <p:cNvPr id="27" name="Frame 7"/>
          <p:cNvSpPr/>
          <p:nvPr userDrawn="1"/>
        </p:nvSpPr>
        <p:spPr>
          <a:xfrm flipH="1">
            <a:off x="10752756" y="1225785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9" rIns="121917" bIns="60959" rtlCol="0" anchor="ctr"/>
          <a:lstStyle/>
          <a:p>
            <a:pPr algn="ctr" defTabSz="914354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67">
              <a:solidFill>
                <a:prstClr val="black"/>
              </a:solidFill>
            </a:endParaRPr>
          </a:p>
        </p:txBody>
      </p:sp>
      <p:sp>
        <p:nvSpPr>
          <p:cNvPr id="28" name="Frame 7"/>
          <p:cNvSpPr/>
          <p:nvPr userDrawn="1"/>
        </p:nvSpPr>
        <p:spPr>
          <a:xfrm flipH="1">
            <a:off x="10752756" y="3827189"/>
            <a:ext cx="289269" cy="2094619"/>
          </a:xfrm>
          <a:custGeom>
            <a:avLst/>
            <a:gdLst/>
            <a:ahLst/>
            <a:cxnLst/>
            <a:rect l="l" t="t" r="r" b="b"/>
            <a:pathLst>
              <a:path w="216952" h="1570964">
                <a:moveTo>
                  <a:pt x="0" y="0"/>
                </a:moveTo>
                <a:lnTo>
                  <a:pt x="216952" y="0"/>
                </a:lnTo>
                <a:lnTo>
                  <a:pt x="216952" y="24490"/>
                </a:lnTo>
                <a:lnTo>
                  <a:pt x="24490" y="24490"/>
                </a:lnTo>
                <a:lnTo>
                  <a:pt x="24490" y="1546474"/>
                </a:lnTo>
                <a:lnTo>
                  <a:pt x="216952" y="1546474"/>
                </a:lnTo>
                <a:lnTo>
                  <a:pt x="216952" y="1570964"/>
                </a:lnTo>
                <a:lnTo>
                  <a:pt x="0" y="15709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9" rIns="121917" bIns="60959" rtlCol="0" anchor="ctr"/>
          <a:lstStyle/>
          <a:p>
            <a:pPr algn="ctr" defTabSz="914354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67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387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grpSp>
        <p:nvGrpSpPr>
          <p:cNvPr id="8" name="Group 7"/>
          <p:cNvGrpSpPr/>
          <p:nvPr userDrawn="1"/>
        </p:nvGrpSpPr>
        <p:grpSpPr>
          <a:xfrm>
            <a:off x="350692" y="3100371"/>
            <a:ext cx="11490619" cy="871616"/>
            <a:chOff x="371789" y="2426676"/>
            <a:chExt cx="9716345" cy="703385"/>
          </a:xfrm>
        </p:grpSpPr>
        <p:sp>
          <p:nvSpPr>
            <p:cNvPr id="3" name="Rounded Rectangle 2"/>
            <p:cNvSpPr/>
            <p:nvPr userDrawn="1"/>
          </p:nvSpPr>
          <p:spPr>
            <a:xfrm>
              <a:off x="371789" y="2426676"/>
              <a:ext cx="2268070" cy="70338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  <p:sp>
          <p:nvSpPr>
            <p:cNvPr id="4" name="Rounded Rectangle 3"/>
            <p:cNvSpPr/>
            <p:nvPr userDrawn="1"/>
          </p:nvSpPr>
          <p:spPr>
            <a:xfrm>
              <a:off x="2233858" y="2426676"/>
              <a:ext cx="2268070" cy="703385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  <p:sp>
          <p:nvSpPr>
            <p:cNvPr id="5" name="Rounded Rectangle 4"/>
            <p:cNvSpPr/>
            <p:nvPr userDrawn="1"/>
          </p:nvSpPr>
          <p:spPr>
            <a:xfrm>
              <a:off x="4095927" y="2426676"/>
              <a:ext cx="2268070" cy="70338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  <p:sp>
          <p:nvSpPr>
            <p:cNvPr id="6" name="Rounded Rectangle 5"/>
            <p:cNvSpPr/>
            <p:nvPr userDrawn="1"/>
          </p:nvSpPr>
          <p:spPr>
            <a:xfrm>
              <a:off x="5957996" y="2426676"/>
              <a:ext cx="2268070" cy="703385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  <p:sp>
          <p:nvSpPr>
            <p:cNvPr id="7" name="Rounded Rectangle 6"/>
            <p:cNvSpPr/>
            <p:nvPr userDrawn="1"/>
          </p:nvSpPr>
          <p:spPr>
            <a:xfrm>
              <a:off x="7820065" y="2426676"/>
              <a:ext cx="2268069" cy="703385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54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67">
                <a:solidFill>
                  <a:prstClr val="white"/>
                </a:solidFill>
              </a:endParaRPr>
            </a:p>
          </p:txBody>
        </p:sp>
      </p:grpSp>
      <p:sp>
        <p:nvSpPr>
          <p:cNvPr id="9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9159075" y="1714920"/>
            <a:ext cx="2791764" cy="1259393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700119" y="1714921"/>
            <a:ext cx="2791764" cy="1259393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294751" y="1714922"/>
            <a:ext cx="2791764" cy="1259393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ctr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6902215" y="4088565"/>
            <a:ext cx="2791764" cy="125939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9"/>
          </p:nvPr>
        </p:nvSpPr>
        <p:spPr>
          <a:xfrm>
            <a:off x="2496847" y="4088566"/>
            <a:ext cx="2791764" cy="125939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 b="0">
                <a:solidFill>
                  <a:srgbClr val="353535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20"/>
          </p:nvPr>
        </p:nvSpPr>
        <p:spPr>
          <a:xfrm>
            <a:off x="390884" y="3324049"/>
            <a:ext cx="2202096" cy="42426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67" b="1">
                <a:solidFill>
                  <a:schemeClr val="bg1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21"/>
          </p:nvPr>
        </p:nvSpPr>
        <p:spPr>
          <a:xfrm>
            <a:off x="2689027" y="3324049"/>
            <a:ext cx="2202096" cy="42426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67" b="1">
                <a:solidFill>
                  <a:schemeClr val="bg1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22"/>
          </p:nvPr>
        </p:nvSpPr>
        <p:spPr>
          <a:xfrm>
            <a:off x="4987169" y="3324049"/>
            <a:ext cx="2202096" cy="42426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67" b="1">
                <a:solidFill>
                  <a:schemeClr val="bg1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23"/>
          </p:nvPr>
        </p:nvSpPr>
        <p:spPr>
          <a:xfrm>
            <a:off x="7285312" y="3324049"/>
            <a:ext cx="2202096" cy="42426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67" b="1">
                <a:solidFill>
                  <a:schemeClr val="bg1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9583455" y="3324049"/>
            <a:ext cx="2202096" cy="42426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67" b="1">
                <a:solidFill>
                  <a:schemeClr val="bg1"/>
                </a:solidFill>
                <a:latin typeface="+mn-lt"/>
                <a:ea typeface="123marker" pitchFamily="2" charset="0"/>
                <a:cs typeface="WeblySleek UI Light" pitchFamily="34" charset="0"/>
              </a:defRPr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110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096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98468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-1" y="-1"/>
            <a:ext cx="12192001" cy="900953"/>
            <a:chOff x="-1" y="-952499"/>
            <a:chExt cx="12192001" cy="1257301"/>
          </a:xfrm>
          <a:solidFill>
            <a:schemeClr val="accent1"/>
          </a:solidFill>
        </p:grpSpPr>
        <p:sp>
          <p:nvSpPr>
            <p:cNvPr id="8" name="Parallelogram 7"/>
            <p:cNvSpPr/>
            <p:nvPr/>
          </p:nvSpPr>
          <p:spPr>
            <a:xfrm>
              <a:off x="1099017" y="-952499"/>
              <a:ext cx="10687051" cy="1257301"/>
            </a:xfrm>
            <a:prstGeom prst="parallelogram">
              <a:avLst>
                <a:gd name="adj" fmla="val 464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Parallelogram 8"/>
            <p:cNvSpPr/>
            <p:nvPr/>
          </p:nvSpPr>
          <p:spPr>
            <a:xfrm>
              <a:off x="35956" y="-952499"/>
              <a:ext cx="1638300" cy="1257300"/>
            </a:xfrm>
            <a:prstGeom prst="parallelogram">
              <a:avLst>
                <a:gd name="adj" fmla="val 464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0553700" y="-951174"/>
              <a:ext cx="1638300" cy="12559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-1" y="-951174"/>
              <a:ext cx="628651" cy="12559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889" y="5577"/>
            <a:ext cx="11207759" cy="89217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2" y="1173708"/>
            <a:ext cx="10667999" cy="490772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-1" y="5877272"/>
            <a:ext cx="12192001" cy="980728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7568" y="6165305"/>
            <a:ext cx="1359032" cy="43204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170" y="5873194"/>
            <a:ext cx="969394" cy="94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2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52" r:id="rId4"/>
    <p:sldLayoutId id="2147484348" r:id="rId5"/>
    <p:sldLayoutId id="2147484414" r:id="rId6"/>
    <p:sldLayoutId id="2147484408" r:id="rId7"/>
    <p:sldLayoutId id="2147484409" r:id="rId8"/>
    <p:sldLayoutId id="2147484410" r:id="rId9"/>
    <p:sldLayoutId id="2147484411" r:id="rId10"/>
    <p:sldLayoutId id="2147484412" r:id="rId11"/>
    <p:sldLayoutId id="2147484415" r:id="rId12"/>
  </p:sldLayoutIdLst>
  <p:hf sldNum="0"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Clr>
          <a:srgbClr val="202665"/>
        </a:buClr>
        <a:buFont typeface="Wingdings" pitchFamily="2" charset="2"/>
        <a:buChar char="§"/>
        <a:defRPr sz="1867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202665"/>
        </a:buClr>
        <a:buFont typeface="Wingdings" pitchFamily="2" charset="2"/>
        <a:buChar char="§"/>
        <a:defRPr sz="1867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202665"/>
        </a:buClr>
        <a:buFont typeface="Wingdings" pitchFamily="2" charset="2"/>
        <a:buChar char="§"/>
        <a:defRPr sz="1867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202665"/>
        </a:buClr>
        <a:buFont typeface="Wingdings" pitchFamily="2" charset="2"/>
        <a:buChar char="§"/>
        <a:defRPr sz="1867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Clr>
          <a:srgbClr val="202665"/>
        </a:buClr>
        <a:buFont typeface="Wingdings" pitchFamily="2" charset="2"/>
        <a:buChar char="§"/>
        <a:defRPr sz="1867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tmp"/><Relationship Id="rId5" Type="http://schemas.openxmlformats.org/officeDocument/2006/relationships/image" Target="../media/image11.tmp"/><Relationship Id="rId4" Type="http://schemas.openxmlformats.org/officeDocument/2006/relationships/image" Target="../media/image10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07BFF8A-23F8-44CF-85EC-EC31649D0875}"/>
              </a:ext>
            </a:extLst>
          </p:cNvPr>
          <p:cNvSpPr txBox="1"/>
          <p:nvPr/>
        </p:nvSpPr>
        <p:spPr>
          <a:xfrm>
            <a:off x="1487488" y="1268760"/>
            <a:ext cx="84969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latin typeface="+mn-lt"/>
              </a:rPr>
              <a:t>What is bullying?</a:t>
            </a:r>
          </a:p>
        </p:txBody>
      </p:sp>
    </p:spTree>
    <p:extLst>
      <p:ext uri="{BB962C8B-B14F-4D97-AF65-F5344CB8AC3E}">
        <p14:creationId xmlns:p14="http://schemas.microsoft.com/office/powerpoint/2010/main" val="1768328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FF1EE69-CAB0-48AF-A1C2-D3ED1918C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60648"/>
            <a:ext cx="5760640" cy="565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44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71455F6-6415-4229-BBD2-4548FEF2C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51" y="213616"/>
            <a:ext cx="8830389" cy="4059342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CE62787B-C3D3-4566-A25B-B2089D777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240" y="2924944"/>
            <a:ext cx="2749160" cy="2601527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32C21F0E-812C-49DF-9E6A-F7622617C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379" y="187169"/>
            <a:ext cx="2321961" cy="2601528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609DA8CE-902E-4AF0-99EB-6547A54265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063" y="4192543"/>
            <a:ext cx="4199249" cy="2303506"/>
          </a:xfrm>
          <a:prstGeom prst="rect">
            <a:avLst/>
          </a:prstGeom>
        </p:spPr>
      </p:pic>
      <p:pic>
        <p:nvPicPr>
          <p:cNvPr id="11" name="Picture 10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1E58C107-2B80-491F-BECC-619A60674B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0" y="4083740"/>
            <a:ext cx="3253898" cy="2601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791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23CC6-BDD5-6F4E-A784-4A55DD6F85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3D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E0F1910-4F29-FD4B-8FF7-8687D67075F4}"/>
              </a:ext>
            </a:extLst>
          </p:cNvPr>
          <p:cNvSpPr txBox="1">
            <a:spLocks/>
          </p:cNvSpPr>
          <p:nvPr/>
        </p:nvSpPr>
        <p:spPr>
          <a:xfrm>
            <a:off x="2514600" y="1008060"/>
            <a:ext cx="7162800" cy="31567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Who are the people in school that can help us to reduce and respond to bullying? 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C4F4549-0108-9748-85E3-2120463C1090}"/>
              </a:ext>
            </a:extLst>
          </p:cNvPr>
          <p:cNvGrpSpPr/>
          <p:nvPr/>
        </p:nvGrpSpPr>
        <p:grpSpPr>
          <a:xfrm>
            <a:off x="1917700" y="1008061"/>
            <a:ext cx="8356600" cy="2821306"/>
            <a:chOff x="2715216" y="1625815"/>
            <a:chExt cx="6791768" cy="2375049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4210FB72-28D3-6A49-8244-847BB89B7004}"/>
                </a:ext>
              </a:extLst>
            </p:cNvPr>
            <p:cNvGrpSpPr/>
            <p:nvPr/>
          </p:nvGrpSpPr>
          <p:grpSpPr>
            <a:xfrm>
              <a:off x="2715216" y="1625815"/>
              <a:ext cx="238568" cy="2375049"/>
              <a:chOff x="2143125" y="1643063"/>
              <a:chExt cx="547688" cy="2375049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AF552AF3-B823-C143-8980-10E9A6427744}"/>
                  </a:ext>
                </a:extLst>
              </p:cNvPr>
              <p:cNvCxnSpPr/>
              <p:nvPr/>
            </p:nvCxnSpPr>
            <p:spPr>
              <a:xfrm>
                <a:off x="2143125" y="1643063"/>
                <a:ext cx="0" cy="2357437"/>
              </a:xfrm>
              <a:prstGeom prst="line">
                <a:avLst/>
              </a:prstGeom>
              <a:ln w="50800" cap="sq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D6C6DCA0-6864-D245-B259-302068121B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43125" y="1643063"/>
                <a:ext cx="547688" cy="0"/>
              </a:xfrm>
              <a:prstGeom prst="line">
                <a:avLst/>
              </a:prstGeom>
              <a:ln w="50800" cap="sq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10563901-5087-9A4F-9FD5-D3AC011243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43125" y="4018112"/>
                <a:ext cx="547688" cy="0"/>
              </a:xfrm>
              <a:prstGeom prst="line">
                <a:avLst/>
              </a:prstGeom>
              <a:ln w="50800" cap="sq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B80A0821-D85F-EF48-BF86-0491CACE5FF6}"/>
                </a:ext>
              </a:extLst>
            </p:cNvPr>
            <p:cNvGrpSpPr/>
            <p:nvPr/>
          </p:nvGrpSpPr>
          <p:grpSpPr>
            <a:xfrm rot="10800000">
              <a:off x="9268416" y="1625815"/>
              <a:ext cx="238568" cy="2375049"/>
              <a:chOff x="2143125" y="1643063"/>
              <a:chExt cx="547688" cy="2375049"/>
            </a:xfrm>
          </p:grpSpPr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82428EF3-7DF6-F448-AFC1-445F9834863C}"/>
                  </a:ext>
                </a:extLst>
              </p:cNvPr>
              <p:cNvCxnSpPr/>
              <p:nvPr/>
            </p:nvCxnSpPr>
            <p:spPr>
              <a:xfrm>
                <a:off x="2143125" y="1643063"/>
                <a:ext cx="0" cy="2357437"/>
              </a:xfrm>
              <a:prstGeom prst="line">
                <a:avLst/>
              </a:prstGeom>
              <a:ln w="50800" cap="sq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9AB17C46-8768-224C-A05B-F0FAD510AE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43125" y="1643063"/>
                <a:ext cx="547688" cy="0"/>
              </a:xfrm>
              <a:prstGeom prst="line">
                <a:avLst/>
              </a:prstGeom>
              <a:ln w="50800" cap="sq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75D0E2A0-4AA7-F84F-9273-F4BE324A8C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43125" y="4018112"/>
                <a:ext cx="547688" cy="0"/>
              </a:xfrm>
              <a:prstGeom prst="line">
                <a:avLst/>
              </a:prstGeom>
              <a:ln w="50800" cap="sq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34ACBB3-6D1A-4C47-B237-B74F608F2FCB}"/>
              </a:ext>
            </a:extLst>
          </p:cNvPr>
          <p:cNvCxnSpPr>
            <a:cxnSpLocks/>
          </p:cNvCxnSpPr>
          <p:nvPr/>
        </p:nvCxnSpPr>
        <p:spPr>
          <a:xfrm flipH="1">
            <a:off x="0" y="5869279"/>
            <a:ext cx="12192000" cy="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095" y="3177802"/>
            <a:ext cx="3854903" cy="385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98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Change starts with…? </a:t>
            </a:r>
          </a:p>
        </p:txBody>
      </p:sp>
      <p:sp>
        <p:nvSpPr>
          <p:cNvPr id="4" name="Rectangle: Rounded Corners 27">
            <a:extLst>
              <a:ext uri="{FF2B5EF4-FFF2-40B4-BE49-F238E27FC236}">
                <a16:creationId xmlns:a16="http://schemas.microsoft.com/office/drawing/2014/main" id="{43D64965-9B11-F542-A543-1CF290C95B53}"/>
              </a:ext>
            </a:extLst>
          </p:cNvPr>
          <p:cNvSpPr/>
          <p:nvPr/>
        </p:nvSpPr>
        <p:spPr>
          <a:xfrm>
            <a:off x="391112" y="1001324"/>
            <a:ext cx="3472640" cy="1713021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Max is not himself today. He has hardly said a word. </a:t>
            </a:r>
          </a:p>
        </p:txBody>
      </p:sp>
      <p:sp>
        <p:nvSpPr>
          <p:cNvPr id="5" name="Rectangle: Rounded Corners 27">
            <a:extLst>
              <a:ext uri="{FF2B5EF4-FFF2-40B4-BE49-F238E27FC236}">
                <a16:creationId xmlns:a16="http://schemas.microsoft.com/office/drawing/2014/main" id="{FCBD61F4-145B-2F4D-88D2-C9F4AD8FC0F1}"/>
              </a:ext>
            </a:extLst>
          </p:cNvPr>
          <p:cNvSpPr/>
          <p:nvPr/>
        </p:nvSpPr>
        <p:spPr>
          <a:xfrm>
            <a:off x="391112" y="2875627"/>
            <a:ext cx="3472346" cy="1710068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Jasmine is sitting on her own at lunch. She looks lonely. </a:t>
            </a:r>
          </a:p>
        </p:txBody>
      </p:sp>
      <p:sp>
        <p:nvSpPr>
          <p:cNvPr id="6" name="Rectangle: Rounded Corners 27">
            <a:extLst>
              <a:ext uri="{FF2B5EF4-FFF2-40B4-BE49-F238E27FC236}">
                <a16:creationId xmlns:a16="http://schemas.microsoft.com/office/drawing/2014/main" id="{C9AA610E-F512-4646-A29C-F023D3DE7302}"/>
              </a:ext>
            </a:extLst>
          </p:cNvPr>
          <p:cNvSpPr/>
          <p:nvPr/>
        </p:nvSpPr>
        <p:spPr>
          <a:xfrm>
            <a:off x="391112" y="4723672"/>
            <a:ext cx="3472346" cy="1749723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You hear snuffles coming from one of the toilets. It sounds like crying. </a:t>
            </a:r>
          </a:p>
        </p:txBody>
      </p:sp>
      <p:sp>
        <p:nvSpPr>
          <p:cNvPr id="8" name="Rectangle: Rounded Corners 33">
            <a:extLst>
              <a:ext uri="{FF2B5EF4-FFF2-40B4-BE49-F238E27FC236}">
                <a16:creationId xmlns:a16="http://schemas.microsoft.com/office/drawing/2014/main" id="{6ACD36B2-121C-5C46-A4B3-C9DDB34950EB}"/>
              </a:ext>
            </a:extLst>
          </p:cNvPr>
          <p:cNvSpPr/>
          <p:nvPr/>
        </p:nvSpPr>
        <p:spPr>
          <a:xfrm>
            <a:off x="8256240" y="476672"/>
            <a:ext cx="3256619" cy="491246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What could you do?</a:t>
            </a:r>
          </a:p>
        </p:txBody>
      </p:sp>
      <p:sp>
        <p:nvSpPr>
          <p:cNvPr id="9" name="Rectangle: Rounded Corners 27">
            <a:extLst>
              <a:ext uri="{FF2B5EF4-FFF2-40B4-BE49-F238E27FC236}">
                <a16:creationId xmlns:a16="http://schemas.microsoft.com/office/drawing/2014/main" id="{8E00EACE-58D8-EB45-A6E5-01026A17E90A}"/>
              </a:ext>
            </a:extLst>
          </p:cNvPr>
          <p:cNvSpPr/>
          <p:nvPr/>
        </p:nvSpPr>
        <p:spPr>
          <a:xfrm>
            <a:off x="7700377" y="4797152"/>
            <a:ext cx="2023898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Ignore them</a:t>
            </a:r>
          </a:p>
        </p:txBody>
      </p:sp>
      <p:sp>
        <p:nvSpPr>
          <p:cNvPr id="10" name="Rectangle: Rounded Corners 27">
            <a:extLst>
              <a:ext uri="{FF2B5EF4-FFF2-40B4-BE49-F238E27FC236}">
                <a16:creationId xmlns:a16="http://schemas.microsoft.com/office/drawing/2014/main" id="{84B65812-87F1-DC44-AFBB-2DDF59260A08}"/>
              </a:ext>
            </a:extLst>
          </p:cNvPr>
          <p:cNvSpPr/>
          <p:nvPr/>
        </p:nvSpPr>
        <p:spPr>
          <a:xfrm>
            <a:off x="7700375" y="1052736"/>
            <a:ext cx="2023899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Smile</a:t>
            </a:r>
          </a:p>
        </p:txBody>
      </p:sp>
      <p:sp>
        <p:nvSpPr>
          <p:cNvPr id="11" name="Rectangle: Rounded Corners 27">
            <a:extLst>
              <a:ext uri="{FF2B5EF4-FFF2-40B4-BE49-F238E27FC236}">
                <a16:creationId xmlns:a16="http://schemas.microsoft.com/office/drawing/2014/main" id="{2750B2DC-67E4-1C47-A31F-7244FB43F799}"/>
              </a:ext>
            </a:extLst>
          </p:cNvPr>
          <p:cNvSpPr/>
          <p:nvPr/>
        </p:nvSpPr>
        <p:spPr>
          <a:xfrm>
            <a:off x="7700375" y="3861048"/>
            <a:ext cx="2023899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Ask if they are OK</a:t>
            </a:r>
          </a:p>
        </p:txBody>
      </p:sp>
      <p:sp>
        <p:nvSpPr>
          <p:cNvPr id="12" name="Rectangle: Rounded Corners 27">
            <a:extLst>
              <a:ext uri="{FF2B5EF4-FFF2-40B4-BE49-F238E27FC236}">
                <a16:creationId xmlns:a16="http://schemas.microsoft.com/office/drawing/2014/main" id="{E5C719E0-7BC0-E14F-BBD1-52995923B9FC}"/>
              </a:ext>
            </a:extLst>
          </p:cNvPr>
          <p:cNvSpPr/>
          <p:nvPr/>
        </p:nvSpPr>
        <p:spPr>
          <a:xfrm>
            <a:off x="10059052" y="4797152"/>
            <a:ext cx="2023898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Ask if you can help</a:t>
            </a:r>
          </a:p>
        </p:txBody>
      </p:sp>
      <p:sp>
        <p:nvSpPr>
          <p:cNvPr id="13" name="Rectangle: Rounded Corners 27">
            <a:extLst>
              <a:ext uri="{FF2B5EF4-FFF2-40B4-BE49-F238E27FC236}">
                <a16:creationId xmlns:a16="http://schemas.microsoft.com/office/drawing/2014/main" id="{4176036D-1A46-F74A-A6EC-092A62089B55}"/>
              </a:ext>
            </a:extLst>
          </p:cNvPr>
          <p:cNvSpPr/>
          <p:nvPr/>
        </p:nvSpPr>
        <p:spPr>
          <a:xfrm>
            <a:off x="10069551" y="2924944"/>
            <a:ext cx="2023900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Walk away</a:t>
            </a:r>
          </a:p>
        </p:txBody>
      </p:sp>
      <p:sp>
        <p:nvSpPr>
          <p:cNvPr id="14" name="Rectangle: Rounded Corners 27">
            <a:extLst>
              <a:ext uri="{FF2B5EF4-FFF2-40B4-BE49-F238E27FC236}">
                <a16:creationId xmlns:a16="http://schemas.microsoft.com/office/drawing/2014/main" id="{850C083E-A738-394E-B5DD-453EB615538C}"/>
              </a:ext>
            </a:extLst>
          </p:cNvPr>
          <p:cNvSpPr/>
          <p:nvPr/>
        </p:nvSpPr>
        <p:spPr>
          <a:xfrm>
            <a:off x="10056440" y="3853781"/>
            <a:ext cx="2031332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Invite them to join</a:t>
            </a:r>
          </a:p>
        </p:txBody>
      </p:sp>
      <p:sp>
        <p:nvSpPr>
          <p:cNvPr id="15" name="Rectangle: Rounded Corners 27">
            <a:extLst>
              <a:ext uri="{FF2B5EF4-FFF2-40B4-BE49-F238E27FC236}">
                <a16:creationId xmlns:a16="http://schemas.microsoft.com/office/drawing/2014/main" id="{68F230E6-9A17-9B4F-A1FB-9B70F20B360F}"/>
              </a:ext>
            </a:extLst>
          </p:cNvPr>
          <p:cNvSpPr/>
          <p:nvPr/>
        </p:nvSpPr>
        <p:spPr>
          <a:xfrm>
            <a:off x="10069550" y="1988840"/>
            <a:ext cx="2031331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Find an adult</a:t>
            </a:r>
          </a:p>
        </p:txBody>
      </p:sp>
      <p:sp>
        <p:nvSpPr>
          <p:cNvPr id="16" name="Rectangle: Rounded Corners 27">
            <a:extLst>
              <a:ext uri="{FF2B5EF4-FFF2-40B4-BE49-F238E27FC236}">
                <a16:creationId xmlns:a16="http://schemas.microsoft.com/office/drawing/2014/main" id="{4B3107C7-B6E4-434C-BF01-3F08CCD6E284}"/>
              </a:ext>
            </a:extLst>
          </p:cNvPr>
          <p:cNvSpPr/>
          <p:nvPr/>
        </p:nvSpPr>
        <p:spPr>
          <a:xfrm>
            <a:off x="7700376" y="1988840"/>
            <a:ext cx="2023900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Laugh</a:t>
            </a:r>
          </a:p>
        </p:txBody>
      </p:sp>
      <p:sp>
        <p:nvSpPr>
          <p:cNvPr id="17" name="Rectangle: Rounded Corners 27">
            <a:extLst>
              <a:ext uri="{FF2B5EF4-FFF2-40B4-BE49-F238E27FC236}">
                <a16:creationId xmlns:a16="http://schemas.microsoft.com/office/drawing/2014/main" id="{86458534-2EAD-D54F-9DDF-E5E1F58713CF}"/>
              </a:ext>
            </a:extLst>
          </p:cNvPr>
          <p:cNvSpPr/>
          <p:nvPr/>
        </p:nvSpPr>
        <p:spPr>
          <a:xfrm>
            <a:off x="10056440" y="1052736"/>
            <a:ext cx="2044223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Compliment them </a:t>
            </a:r>
          </a:p>
        </p:txBody>
      </p:sp>
      <p:sp>
        <p:nvSpPr>
          <p:cNvPr id="18" name="Rectangle: Rounded Corners 27">
            <a:extLst>
              <a:ext uri="{FF2B5EF4-FFF2-40B4-BE49-F238E27FC236}">
                <a16:creationId xmlns:a16="http://schemas.microsoft.com/office/drawing/2014/main" id="{EEA790A2-F90C-AB4A-9B78-149611AC0EE5}"/>
              </a:ext>
            </a:extLst>
          </p:cNvPr>
          <p:cNvSpPr/>
          <p:nvPr/>
        </p:nvSpPr>
        <p:spPr>
          <a:xfrm>
            <a:off x="7705922" y="2924944"/>
            <a:ext cx="2023899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Sit with them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715" y="3878078"/>
            <a:ext cx="3504319" cy="35043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0" t="20325" r="17003" b="18129"/>
          <a:stretch/>
        </p:blipFill>
        <p:spPr>
          <a:xfrm>
            <a:off x="4021782" y="1082621"/>
            <a:ext cx="1786186" cy="16538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9" t="20601" r="16702" b="14301"/>
          <a:stretch/>
        </p:blipFill>
        <p:spPr>
          <a:xfrm>
            <a:off x="4053318" y="2992054"/>
            <a:ext cx="1656184" cy="1629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741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Change starts with? … </a:t>
            </a:r>
          </a:p>
        </p:txBody>
      </p:sp>
      <p:sp>
        <p:nvSpPr>
          <p:cNvPr id="4" name="Rectangle: Rounded Corners 27">
            <a:extLst>
              <a:ext uri="{FF2B5EF4-FFF2-40B4-BE49-F238E27FC236}">
                <a16:creationId xmlns:a16="http://schemas.microsoft.com/office/drawing/2014/main" id="{43D64965-9B11-F542-A543-1CF290C95B53}"/>
              </a:ext>
            </a:extLst>
          </p:cNvPr>
          <p:cNvSpPr/>
          <p:nvPr/>
        </p:nvSpPr>
        <p:spPr>
          <a:xfrm>
            <a:off x="391112" y="1001324"/>
            <a:ext cx="3472640" cy="1713021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Faiza is reading a message on her phone. She looks worried. </a:t>
            </a:r>
          </a:p>
        </p:txBody>
      </p:sp>
      <p:sp>
        <p:nvSpPr>
          <p:cNvPr id="5" name="Rectangle: Rounded Corners 27">
            <a:extLst>
              <a:ext uri="{FF2B5EF4-FFF2-40B4-BE49-F238E27FC236}">
                <a16:creationId xmlns:a16="http://schemas.microsoft.com/office/drawing/2014/main" id="{FCBD61F4-145B-2F4D-88D2-C9F4AD8FC0F1}"/>
              </a:ext>
            </a:extLst>
          </p:cNvPr>
          <p:cNvSpPr/>
          <p:nvPr/>
        </p:nvSpPr>
        <p:spPr>
          <a:xfrm>
            <a:off x="391112" y="2875627"/>
            <a:ext cx="3472346" cy="1710068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You hear someone saying something nasty to Grace in the playground. </a:t>
            </a:r>
          </a:p>
        </p:txBody>
      </p:sp>
      <p:sp>
        <p:nvSpPr>
          <p:cNvPr id="6" name="Rectangle: Rounded Corners 27">
            <a:extLst>
              <a:ext uri="{FF2B5EF4-FFF2-40B4-BE49-F238E27FC236}">
                <a16:creationId xmlns:a16="http://schemas.microsoft.com/office/drawing/2014/main" id="{C9AA610E-F512-4646-A29C-F023D3DE7302}"/>
              </a:ext>
            </a:extLst>
          </p:cNvPr>
          <p:cNvSpPr/>
          <p:nvPr/>
        </p:nvSpPr>
        <p:spPr>
          <a:xfrm>
            <a:off x="391112" y="4723672"/>
            <a:ext cx="3472346" cy="1749723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A pupil from another class is wandering around with no one to play with.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6" t="17451" r="8630" b="14300"/>
          <a:stretch/>
        </p:blipFill>
        <p:spPr>
          <a:xfrm>
            <a:off x="3941348" y="4790812"/>
            <a:ext cx="2370676" cy="195055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1" t="13250" r="21748" b="10100"/>
          <a:stretch/>
        </p:blipFill>
        <p:spPr>
          <a:xfrm>
            <a:off x="4188454" y="2766526"/>
            <a:ext cx="1728192" cy="210263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1" t="15350" r="14684" b="12200"/>
          <a:stretch/>
        </p:blipFill>
        <p:spPr>
          <a:xfrm>
            <a:off x="4195918" y="927029"/>
            <a:ext cx="1756066" cy="1781891"/>
          </a:xfrm>
          <a:prstGeom prst="rect">
            <a:avLst/>
          </a:prstGeom>
        </p:spPr>
      </p:pic>
      <p:sp>
        <p:nvSpPr>
          <p:cNvPr id="21" name="Rectangle: Rounded Corners 33">
            <a:extLst>
              <a:ext uri="{FF2B5EF4-FFF2-40B4-BE49-F238E27FC236}">
                <a16:creationId xmlns:a16="http://schemas.microsoft.com/office/drawing/2014/main" id="{6ACD36B2-121C-5C46-A4B3-C9DDB34950EB}"/>
              </a:ext>
            </a:extLst>
          </p:cNvPr>
          <p:cNvSpPr/>
          <p:nvPr/>
        </p:nvSpPr>
        <p:spPr>
          <a:xfrm>
            <a:off x="8256240" y="476672"/>
            <a:ext cx="3256619" cy="491246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What could you do?</a:t>
            </a:r>
          </a:p>
        </p:txBody>
      </p:sp>
      <p:sp>
        <p:nvSpPr>
          <p:cNvPr id="22" name="Rectangle: Rounded Corners 27">
            <a:extLst>
              <a:ext uri="{FF2B5EF4-FFF2-40B4-BE49-F238E27FC236}">
                <a16:creationId xmlns:a16="http://schemas.microsoft.com/office/drawing/2014/main" id="{8E00EACE-58D8-EB45-A6E5-01026A17E90A}"/>
              </a:ext>
            </a:extLst>
          </p:cNvPr>
          <p:cNvSpPr/>
          <p:nvPr/>
        </p:nvSpPr>
        <p:spPr>
          <a:xfrm>
            <a:off x="7700377" y="4797152"/>
            <a:ext cx="2023898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Ignore them</a:t>
            </a:r>
          </a:p>
        </p:txBody>
      </p:sp>
      <p:sp>
        <p:nvSpPr>
          <p:cNvPr id="23" name="Rectangle: Rounded Corners 27">
            <a:extLst>
              <a:ext uri="{FF2B5EF4-FFF2-40B4-BE49-F238E27FC236}">
                <a16:creationId xmlns:a16="http://schemas.microsoft.com/office/drawing/2014/main" id="{84B65812-87F1-DC44-AFBB-2DDF59260A08}"/>
              </a:ext>
            </a:extLst>
          </p:cNvPr>
          <p:cNvSpPr/>
          <p:nvPr/>
        </p:nvSpPr>
        <p:spPr>
          <a:xfrm>
            <a:off x="7700375" y="1052736"/>
            <a:ext cx="2023899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Smile</a:t>
            </a:r>
          </a:p>
        </p:txBody>
      </p:sp>
      <p:sp>
        <p:nvSpPr>
          <p:cNvPr id="24" name="Rectangle: Rounded Corners 27">
            <a:extLst>
              <a:ext uri="{FF2B5EF4-FFF2-40B4-BE49-F238E27FC236}">
                <a16:creationId xmlns:a16="http://schemas.microsoft.com/office/drawing/2014/main" id="{2750B2DC-67E4-1C47-A31F-7244FB43F799}"/>
              </a:ext>
            </a:extLst>
          </p:cNvPr>
          <p:cNvSpPr/>
          <p:nvPr/>
        </p:nvSpPr>
        <p:spPr>
          <a:xfrm>
            <a:off x="7700375" y="3861048"/>
            <a:ext cx="2023899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Ask if they are OK</a:t>
            </a:r>
          </a:p>
        </p:txBody>
      </p:sp>
      <p:sp>
        <p:nvSpPr>
          <p:cNvPr id="25" name="Rectangle: Rounded Corners 27">
            <a:extLst>
              <a:ext uri="{FF2B5EF4-FFF2-40B4-BE49-F238E27FC236}">
                <a16:creationId xmlns:a16="http://schemas.microsoft.com/office/drawing/2014/main" id="{E5C719E0-7BC0-E14F-BBD1-52995923B9FC}"/>
              </a:ext>
            </a:extLst>
          </p:cNvPr>
          <p:cNvSpPr/>
          <p:nvPr/>
        </p:nvSpPr>
        <p:spPr>
          <a:xfrm>
            <a:off x="10059052" y="4797152"/>
            <a:ext cx="2023898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Ask if you can help</a:t>
            </a:r>
          </a:p>
        </p:txBody>
      </p:sp>
      <p:sp>
        <p:nvSpPr>
          <p:cNvPr id="26" name="Rectangle: Rounded Corners 27">
            <a:extLst>
              <a:ext uri="{FF2B5EF4-FFF2-40B4-BE49-F238E27FC236}">
                <a16:creationId xmlns:a16="http://schemas.microsoft.com/office/drawing/2014/main" id="{4176036D-1A46-F74A-A6EC-092A62089B55}"/>
              </a:ext>
            </a:extLst>
          </p:cNvPr>
          <p:cNvSpPr/>
          <p:nvPr/>
        </p:nvSpPr>
        <p:spPr>
          <a:xfrm>
            <a:off x="10069551" y="2924944"/>
            <a:ext cx="2023900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Walk away</a:t>
            </a:r>
          </a:p>
        </p:txBody>
      </p:sp>
      <p:sp>
        <p:nvSpPr>
          <p:cNvPr id="27" name="Rectangle: Rounded Corners 27">
            <a:extLst>
              <a:ext uri="{FF2B5EF4-FFF2-40B4-BE49-F238E27FC236}">
                <a16:creationId xmlns:a16="http://schemas.microsoft.com/office/drawing/2014/main" id="{850C083E-A738-394E-B5DD-453EB615538C}"/>
              </a:ext>
            </a:extLst>
          </p:cNvPr>
          <p:cNvSpPr/>
          <p:nvPr/>
        </p:nvSpPr>
        <p:spPr>
          <a:xfrm>
            <a:off x="10056440" y="3853781"/>
            <a:ext cx="2031332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Invite them to join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8F230E6-9A17-9B4F-A1FB-9B70F20B360F}"/>
              </a:ext>
            </a:extLst>
          </p:cNvPr>
          <p:cNvSpPr/>
          <p:nvPr/>
        </p:nvSpPr>
        <p:spPr>
          <a:xfrm>
            <a:off x="10069550" y="1988840"/>
            <a:ext cx="2031331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Find an adult</a:t>
            </a:r>
          </a:p>
        </p:txBody>
      </p:sp>
      <p:sp>
        <p:nvSpPr>
          <p:cNvPr id="29" name="Rectangle: Rounded Corners 27">
            <a:extLst>
              <a:ext uri="{FF2B5EF4-FFF2-40B4-BE49-F238E27FC236}">
                <a16:creationId xmlns:a16="http://schemas.microsoft.com/office/drawing/2014/main" id="{4B3107C7-B6E4-434C-BF01-3F08CCD6E284}"/>
              </a:ext>
            </a:extLst>
          </p:cNvPr>
          <p:cNvSpPr/>
          <p:nvPr/>
        </p:nvSpPr>
        <p:spPr>
          <a:xfrm>
            <a:off x="7700376" y="1988840"/>
            <a:ext cx="2023900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Laugh</a:t>
            </a:r>
          </a:p>
        </p:txBody>
      </p:sp>
      <p:sp>
        <p:nvSpPr>
          <p:cNvPr id="30" name="Rectangle: Rounded Corners 27">
            <a:extLst>
              <a:ext uri="{FF2B5EF4-FFF2-40B4-BE49-F238E27FC236}">
                <a16:creationId xmlns:a16="http://schemas.microsoft.com/office/drawing/2014/main" id="{86458534-2EAD-D54F-9DDF-E5E1F58713CF}"/>
              </a:ext>
            </a:extLst>
          </p:cNvPr>
          <p:cNvSpPr/>
          <p:nvPr/>
        </p:nvSpPr>
        <p:spPr>
          <a:xfrm>
            <a:off x="10056440" y="1052736"/>
            <a:ext cx="2044223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Compliment them </a:t>
            </a:r>
          </a:p>
        </p:txBody>
      </p:sp>
      <p:sp>
        <p:nvSpPr>
          <p:cNvPr id="31" name="Rectangle: Rounded Corners 27">
            <a:extLst>
              <a:ext uri="{FF2B5EF4-FFF2-40B4-BE49-F238E27FC236}">
                <a16:creationId xmlns:a16="http://schemas.microsoft.com/office/drawing/2014/main" id="{EEA790A2-F90C-AB4A-9B78-149611AC0EE5}"/>
              </a:ext>
            </a:extLst>
          </p:cNvPr>
          <p:cNvSpPr/>
          <p:nvPr/>
        </p:nvSpPr>
        <p:spPr>
          <a:xfrm>
            <a:off x="7705922" y="2924944"/>
            <a:ext cx="2023899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Sit with them</a:t>
            </a:r>
          </a:p>
        </p:txBody>
      </p:sp>
    </p:spTree>
    <p:extLst>
      <p:ext uri="{BB962C8B-B14F-4D97-AF65-F5344CB8AC3E}">
        <p14:creationId xmlns:p14="http://schemas.microsoft.com/office/powerpoint/2010/main" val="2944035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Change starts with? … </a:t>
            </a:r>
          </a:p>
        </p:txBody>
      </p:sp>
      <p:sp>
        <p:nvSpPr>
          <p:cNvPr id="4" name="Rectangle: Rounded Corners 27">
            <a:extLst>
              <a:ext uri="{FF2B5EF4-FFF2-40B4-BE49-F238E27FC236}">
                <a16:creationId xmlns:a16="http://schemas.microsoft.com/office/drawing/2014/main" id="{43D64965-9B11-F542-A543-1CF290C95B53}"/>
              </a:ext>
            </a:extLst>
          </p:cNvPr>
          <p:cNvSpPr/>
          <p:nvPr/>
        </p:nvSpPr>
        <p:spPr>
          <a:xfrm>
            <a:off x="391112" y="1001324"/>
            <a:ext cx="3472640" cy="1713021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You see your friend push someone &amp; say, ‘You can’t play with us’ to another pupil.</a:t>
            </a:r>
          </a:p>
        </p:txBody>
      </p:sp>
      <p:sp>
        <p:nvSpPr>
          <p:cNvPr id="5" name="Rectangle: Rounded Corners 27">
            <a:extLst>
              <a:ext uri="{FF2B5EF4-FFF2-40B4-BE49-F238E27FC236}">
                <a16:creationId xmlns:a16="http://schemas.microsoft.com/office/drawing/2014/main" id="{FCBD61F4-145B-2F4D-88D2-C9F4AD8FC0F1}"/>
              </a:ext>
            </a:extLst>
          </p:cNvPr>
          <p:cNvSpPr/>
          <p:nvPr/>
        </p:nvSpPr>
        <p:spPr>
          <a:xfrm>
            <a:off x="391112" y="2875627"/>
            <a:ext cx="3472346" cy="1710068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Someone makes a joke about Isaac. He doesn’t laugh and looks upset. </a:t>
            </a:r>
          </a:p>
        </p:txBody>
      </p:sp>
      <p:sp>
        <p:nvSpPr>
          <p:cNvPr id="6" name="Rectangle: Rounded Corners 27">
            <a:extLst>
              <a:ext uri="{FF2B5EF4-FFF2-40B4-BE49-F238E27FC236}">
                <a16:creationId xmlns:a16="http://schemas.microsoft.com/office/drawing/2014/main" id="{C9AA610E-F512-4646-A29C-F023D3DE7302}"/>
              </a:ext>
            </a:extLst>
          </p:cNvPr>
          <p:cNvSpPr/>
          <p:nvPr/>
        </p:nvSpPr>
        <p:spPr>
          <a:xfrm>
            <a:off x="391112" y="4723672"/>
            <a:ext cx="3472346" cy="1749723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Someone sends a mean message to you about a person in your class.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2" t="23750" r="8629" b="16401"/>
          <a:stretch/>
        </p:blipFill>
        <p:spPr>
          <a:xfrm>
            <a:off x="4079776" y="980728"/>
            <a:ext cx="2611385" cy="17720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52" b="12752"/>
          <a:stretch/>
        </p:blipFill>
        <p:spPr>
          <a:xfrm>
            <a:off x="4079776" y="2780928"/>
            <a:ext cx="2617095" cy="18002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1" t="14300" r="16400" b="16401"/>
          <a:stretch/>
        </p:blipFill>
        <p:spPr>
          <a:xfrm>
            <a:off x="4367808" y="4475336"/>
            <a:ext cx="2183152" cy="2088232"/>
          </a:xfrm>
          <a:prstGeom prst="rect">
            <a:avLst/>
          </a:prstGeom>
        </p:spPr>
      </p:pic>
      <p:sp>
        <p:nvSpPr>
          <p:cNvPr id="20" name="Rectangle: Rounded Corners 33">
            <a:extLst>
              <a:ext uri="{FF2B5EF4-FFF2-40B4-BE49-F238E27FC236}">
                <a16:creationId xmlns:a16="http://schemas.microsoft.com/office/drawing/2014/main" id="{6ACD36B2-121C-5C46-A4B3-C9DDB34950EB}"/>
              </a:ext>
            </a:extLst>
          </p:cNvPr>
          <p:cNvSpPr/>
          <p:nvPr/>
        </p:nvSpPr>
        <p:spPr>
          <a:xfrm>
            <a:off x="8256240" y="476672"/>
            <a:ext cx="3256619" cy="491246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accent5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What could you do?</a:t>
            </a:r>
          </a:p>
        </p:txBody>
      </p:sp>
      <p:sp>
        <p:nvSpPr>
          <p:cNvPr id="21" name="Rectangle: Rounded Corners 27">
            <a:extLst>
              <a:ext uri="{FF2B5EF4-FFF2-40B4-BE49-F238E27FC236}">
                <a16:creationId xmlns:a16="http://schemas.microsoft.com/office/drawing/2014/main" id="{8E00EACE-58D8-EB45-A6E5-01026A17E90A}"/>
              </a:ext>
            </a:extLst>
          </p:cNvPr>
          <p:cNvSpPr/>
          <p:nvPr/>
        </p:nvSpPr>
        <p:spPr>
          <a:xfrm>
            <a:off x="7700377" y="4797152"/>
            <a:ext cx="2023898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Ignore them</a:t>
            </a:r>
          </a:p>
        </p:txBody>
      </p:sp>
      <p:sp>
        <p:nvSpPr>
          <p:cNvPr id="22" name="Rectangle: Rounded Corners 27">
            <a:extLst>
              <a:ext uri="{FF2B5EF4-FFF2-40B4-BE49-F238E27FC236}">
                <a16:creationId xmlns:a16="http://schemas.microsoft.com/office/drawing/2014/main" id="{84B65812-87F1-DC44-AFBB-2DDF59260A08}"/>
              </a:ext>
            </a:extLst>
          </p:cNvPr>
          <p:cNvSpPr/>
          <p:nvPr/>
        </p:nvSpPr>
        <p:spPr>
          <a:xfrm>
            <a:off x="7700375" y="1052736"/>
            <a:ext cx="2023899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Smile</a:t>
            </a:r>
          </a:p>
        </p:txBody>
      </p:sp>
      <p:sp>
        <p:nvSpPr>
          <p:cNvPr id="23" name="Rectangle: Rounded Corners 27">
            <a:extLst>
              <a:ext uri="{FF2B5EF4-FFF2-40B4-BE49-F238E27FC236}">
                <a16:creationId xmlns:a16="http://schemas.microsoft.com/office/drawing/2014/main" id="{2750B2DC-67E4-1C47-A31F-7244FB43F799}"/>
              </a:ext>
            </a:extLst>
          </p:cNvPr>
          <p:cNvSpPr/>
          <p:nvPr/>
        </p:nvSpPr>
        <p:spPr>
          <a:xfrm>
            <a:off x="7700375" y="3861048"/>
            <a:ext cx="2023899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Ask if they are OK</a:t>
            </a:r>
          </a:p>
        </p:txBody>
      </p:sp>
      <p:sp>
        <p:nvSpPr>
          <p:cNvPr id="24" name="Rectangle: Rounded Corners 27">
            <a:extLst>
              <a:ext uri="{FF2B5EF4-FFF2-40B4-BE49-F238E27FC236}">
                <a16:creationId xmlns:a16="http://schemas.microsoft.com/office/drawing/2014/main" id="{E5C719E0-7BC0-E14F-BBD1-52995923B9FC}"/>
              </a:ext>
            </a:extLst>
          </p:cNvPr>
          <p:cNvSpPr/>
          <p:nvPr/>
        </p:nvSpPr>
        <p:spPr>
          <a:xfrm>
            <a:off x="10059052" y="4797152"/>
            <a:ext cx="2023898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Ask if you can help</a:t>
            </a:r>
          </a:p>
        </p:txBody>
      </p:sp>
      <p:sp>
        <p:nvSpPr>
          <p:cNvPr id="25" name="Rectangle: Rounded Corners 27">
            <a:extLst>
              <a:ext uri="{FF2B5EF4-FFF2-40B4-BE49-F238E27FC236}">
                <a16:creationId xmlns:a16="http://schemas.microsoft.com/office/drawing/2014/main" id="{4176036D-1A46-F74A-A6EC-092A62089B55}"/>
              </a:ext>
            </a:extLst>
          </p:cNvPr>
          <p:cNvSpPr/>
          <p:nvPr/>
        </p:nvSpPr>
        <p:spPr>
          <a:xfrm>
            <a:off x="10069551" y="2924944"/>
            <a:ext cx="2023900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Walk away</a:t>
            </a:r>
          </a:p>
        </p:txBody>
      </p:sp>
      <p:sp>
        <p:nvSpPr>
          <p:cNvPr id="26" name="Rectangle: Rounded Corners 27">
            <a:extLst>
              <a:ext uri="{FF2B5EF4-FFF2-40B4-BE49-F238E27FC236}">
                <a16:creationId xmlns:a16="http://schemas.microsoft.com/office/drawing/2014/main" id="{850C083E-A738-394E-B5DD-453EB615538C}"/>
              </a:ext>
            </a:extLst>
          </p:cNvPr>
          <p:cNvSpPr/>
          <p:nvPr/>
        </p:nvSpPr>
        <p:spPr>
          <a:xfrm>
            <a:off x="10056440" y="3853781"/>
            <a:ext cx="2031332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Invite them to join</a:t>
            </a:r>
          </a:p>
        </p:txBody>
      </p:sp>
      <p:sp>
        <p:nvSpPr>
          <p:cNvPr id="27" name="Rectangle: Rounded Corners 27">
            <a:extLst>
              <a:ext uri="{FF2B5EF4-FFF2-40B4-BE49-F238E27FC236}">
                <a16:creationId xmlns:a16="http://schemas.microsoft.com/office/drawing/2014/main" id="{68F230E6-9A17-9B4F-A1FB-9B70F20B360F}"/>
              </a:ext>
            </a:extLst>
          </p:cNvPr>
          <p:cNvSpPr/>
          <p:nvPr/>
        </p:nvSpPr>
        <p:spPr>
          <a:xfrm>
            <a:off x="10069550" y="1988840"/>
            <a:ext cx="2031331" cy="871363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Find an adult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B3107C7-B6E4-434C-BF01-3F08CCD6E284}"/>
              </a:ext>
            </a:extLst>
          </p:cNvPr>
          <p:cNvSpPr/>
          <p:nvPr/>
        </p:nvSpPr>
        <p:spPr>
          <a:xfrm>
            <a:off x="7700376" y="1988840"/>
            <a:ext cx="2023900" cy="871363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Laugh</a:t>
            </a:r>
          </a:p>
        </p:txBody>
      </p:sp>
      <p:sp>
        <p:nvSpPr>
          <p:cNvPr id="29" name="Rectangle: Rounded Corners 27">
            <a:extLst>
              <a:ext uri="{FF2B5EF4-FFF2-40B4-BE49-F238E27FC236}">
                <a16:creationId xmlns:a16="http://schemas.microsoft.com/office/drawing/2014/main" id="{86458534-2EAD-D54F-9DDF-E5E1F58713CF}"/>
              </a:ext>
            </a:extLst>
          </p:cNvPr>
          <p:cNvSpPr/>
          <p:nvPr/>
        </p:nvSpPr>
        <p:spPr>
          <a:xfrm>
            <a:off x="10056440" y="1052736"/>
            <a:ext cx="2044223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Compliment them </a:t>
            </a:r>
          </a:p>
        </p:txBody>
      </p:sp>
      <p:sp>
        <p:nvSpPr>
          <p:cNvPr id="30" name="Rectangle: Rounded Corners 27">
            <a:extLst>
              <a:ext uri="{FF2B5EF4-FFF2-40B4-BE49-F238E27FC236}">
                <a16:creationId xmlns:a16="http://schemas.microsoft.com/office/drawing/2014/main" id="{EEA790A2-F90C-AB4A-9B78-149611AC0EE5}"/>
              </a:ext>
            </a:extLst>
          </p:cNvPr>
          <p:cNvSpPr/>
          <p:nvPr/>
        </p:nvSpPr>
        <p:spPr>
          <a:xfrm>
            <a:off x="7705922" y="2924944"/>
            <a:ext cx="2023899" cy="87136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GB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Century Gothic"/>
                <a:sym typeface="Century Gothic"/>
              </a:rPr>
              <a:t>Sit with them</a:t>
            </a:r>
          </a:p>
        </p:txBody>
      </p:sp>
    </p:spTree>
    <p:extLst>
      <p:ext uri="{BB962C8B-B14F-4D97-AF65-F5344CB8AC3E}">
        <p14:creationId xmlns:p14="http://schemas.microsoft.com/office/powerpoint/2010/main" val="1684619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do?</a:t>
            </a:r>
            <a:r>
              <a:rPr lang="en-GB" b="1" dirty="0"/>
              <a:t> 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2E65FDE7-CB46-814A-9000-046465764FF3}"/>
              </a:ext>
            </a:extLst>
          </p:cNvPr>
          <p:cNvSpPr/>
          <p:nvPr/>
        </p:nvSpPr>
        <p:spPr>
          <a:xfrm>
            <a:off x="8544272" y="1179886"/>
            <a:ext cx="3345183" cy="1529034"/>
          </a:xfrm>
          <a:prstGeom prst="wedgeRoundRectCallout">
            <a:avLst>
              <a:gd name="adj1" fmla="val -1080"/>
              <a:gd name="adj2" fmla="val 73834"/>
              <a:gd name="adj3" fmla="val 16667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“... asking pupils how their lunch break has been every day!”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93" y="1748239"/>
            <a:ext cx="3470674" cy="34706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20336" y="2505666"/>
            <a:ext cx="3672408" cy="36724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38" y="1412776"/>
            <a:ext cx="4185606" cy="41856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214" y="2115115"/>
            <a:ext cx="2893786" cy="2780928"/>
          </a:xfrm>
          <a:prstGeom prst="rect">
            <a:avLst/>
          </a:prstGeom>
        </p:spPr>
      </p:pic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35356D9F-99AB-8847-A269-252B25069259}"/>
              </a:ext>
            </a:extLst>
          </p:cNvPr>
          <p:cNvSpPr/>
          <p:nvPr/>
        </p:nvSpPr>
        <p:spPr>
          <a:xfrm>
            <a:off x="4156313" y="1000958"/>
            <a:ext cx="3601428" cy="1590471"/>
          </a:xfrm>
          <a:prstGeom prst="wedgeRoundRectCallout">
            <a:avLst>
              <a:gd name="adj1" fmla="val -3439"/>
              <a:gd name="adj2" fmla="val 64761"/>
              <a:gd name="adj3" fmla="val 16667"/>
            </a:avLst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1"/>
                </a:solidFill>
                <a:effectLst/>
                <a:latin typeface="Century Gothic" panose="020B0502020202020204" pitchFamily="34" charset="0"/>
              </a:rPr>
              <a:t>“…choosing not to share things that could upset someone else.” </a:t>
            </a: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CC358943-17E6-8D4A-9BA0-BBD8744FD340}"/>
              </a:ext>
            </a:extLst>
          </p:cNvPr>
          <p:cNvSpPr/>
          <p:nvPr/>
        </p:nvSpPr>
        <p:spPr>
          <a:xfrm>
            <a:off x="6065878" y="4536314"/>
            <a:ext cx="3471830" cy="1384938"/>
          </a:xfrm>
          <a:prstGeom prst="wedgeRoundRectCallout">
            <a:avLst>
              <a:gd name="adj1" fmla="val -3299"/>
              <a:gd name="adj2" fmla="val -95810"/>
              <a:gd name="adj3" fmla="val 16667"/>
            </a:avLst>
          </a:prstGeom>
          <a:noFill/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“… making sure my friends always know they can talk to me.”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012" y="2125134"/>
            <a:ext cx="2778974" cy="2670594"/>
          </a:xfrm>
          <a:prstGeom prst="rect">
            <a:avLst/>
          </a:prstGeom>
        </p:spPr>
      </p:pic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62E37104-BCE5-B04A-8C1B-080ED6B82DF9}"/>
              </a:ext>
            </a:extLst>
          </p:cNvPr>
          <p:cNvSpPr/>
          <p:nvPr/>
        </p:nvSpPr>
        <p:spPr>
          <a:xfrm>
            <a:off x="2104409" y="4509120"/>
            <a:ext cx="3601429" cy="1439531"/>
          </a:xfrm>
          <a:prstGeom prst="wedgeRoundRectCallout">
            <a:avLst>
              <a:gd name="adj1" fmla="val 26354"/>
              <a:gd name="adj2" fmla="val -91246"/>
              <a:gd name="adj3" fmla="val 16667"/>
            </a:avLst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“…inviting people to join in even if they aren’t my friends.”</a:t>
            </a:r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2FBF9DA0-65A0-4346-868A-2BBEC59594B3}"/>
              </a:ext>
            </a:extLst>
          </p:cNvPr>
          <p:cNvSpPr/>
          <p:nvPr/>
        </p:nvSpPr>
        <p:spPr>
          <a:xfrm>
            <a:off x="225455" y="1183592"/>
            <a:ext cx="3406056" cy="1595321"/>
          </a:xfrm>
          <a:prstGeom prst="wedgeRoundRectCallout">
            <a:avLst>
              <a:gd name="adj1" fmla="val -3558"/>
              <a:gd name="adj2" fmla="val 84390"/>
              <a:gd name="adj3" fmla="val 16667"/>
            </a:avLst>
          </a:prstGeom>
          <a:noFill/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“…looking out for children who look lonely at lunch.”</a:t>
            </a:r>
          </a:p>
        </p:txBody>
      </p:sp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D44D4C5F-E539-4AA5-9D90-F660384B84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64" y="6324268"/>
            <a:ext cx="2304256" cy="44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2332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47afc5d9782c3e81a91e586e4747adf7069bc2"/>
</p:tagLst>
</file>

<file path=ppt/theme/theme1.xml><?xml version="1.0" encoding="utf-8"?>
<a:theme xmlns:a="http://schemas.openxmlformats.org/drawingml/2006/main" name="fiverr-1">
  <a:themeElements>
    <a:clrScheme name="alltogethe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E3B7E"/>
      </a:accent1>
      <a:accent2>
        <a:srgbClr val="E10C61"/>
      </a:accent2>
      <a:accent3>
        <a:srgbClr val="019CDF"/>
      </a:accent3>
      <a:accent4>
        <a:srgbClr val="B8E851"/>
      </a:accent4>
      <a:accent5>
        <a:srgbClr val="FFFFFF"/>
      </a:accent5>
      <a:accent6>
        <a:srgbClr val="FFFFFF"/>
      </a:accent6>
      <a:hlink>
        <a:srgbClr val="0563C1"/>
      </a:hlink>
      <a:folHlink>
        <a:srgbClr val="954F72"/>
      </a:folHlink>
    </a:clrScheme>
    <a:fontScheme name="AntiBullying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fiverr" id="{ED46E201-507D-4077-840B-07D90816CC7B}" vid="{37B00B18-9C30-4715-9D1B-8FFD53A750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21857</TotalTime>
  <Words>330</Words>
  <Application>Microsoft Office PowerPoint</Application>
  <PresentationFormat>Widescreen</PresentationFormat>
  <Paragraphs>54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</vt:lpstr>
      <vt:lpstr>fiverr-1</vt:lpstr>
      <vt:lpstr>PowerPoint Presentation</vt:lpstr>
      <vt:lpstr>PowerPoint Presentation</vt:lpstr>
      <vt:lpstr>PowerPoint Presentation</vt:lpstr>
      <vt:lpstr>PowerPoint Presentation</vt:lpstr>
      <vt:lpstr>Change starts with…? </vt:lpstr>
      <vt:lpstr>Change starts with? … </vt:lpstr>
      <vt:lpstr>Change starts with? … </vt:lpstr>
      <vt:lpstr>What can you do? </vt:lpstr>
    </vt:vector>
  </TitlesOfParts>
  <Company>National Children's Bureau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Bullying?</dc:title>
  <dc:creator>MEvans</dc:creator>
  <cp:lastModifiedBy>Lenovo</cp:lastModifiedBy>
  <cp:revision>1364</cp:revision>
  <cp:lastPrinted>2018-10-04T21:31:44Z</cp:lastPrinted>
  <dcterms:created xsi:type="dcterms:W3CDTF">2014-07-19T19:34:21Z</dcterms:created>
  <dcterms:modified xsi:type="dcterms:W3CDTF">2020-02-29T17:44:24Z</dcterms:modified>
</cp:coreProperties>
</file>