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82202-5FC9-4BCE-B4B2-0370EF5010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1C360E-1D32-418E-B7E2-0976CE8F7E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65E473-983E-4403-84FB-346FD4AF7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00E84-5D10-4150-BFF0-D22D7BB63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5F521-4EB2-4A8C-BFD5-6460A0B1C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872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7D9C2-39AF-40EC-AD08-B9866CE8D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EE960-EA2C-47E1-B4BD-67416A8534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711E0-AD4D-4961-B388-7AD2A79A8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BA24A4-3BDD-45C2-A93D-097F06492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67AB89-3E8D-493A-B7AE-4398DE66B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132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C5996-E10C-4364-BA1B-CB9F87F97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12109-FE91-4747-BD05-5A9933820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591DD-F96C-4DE6-9C0F-50DE833DB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660AB-693A-4DD9-B7E3-23E7A7CEE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36C27C-3330-40A9-A2E1-418760676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482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41124-72D0-4458-8F0D-1CF251B05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56817-EEA9-4C39-9A1F-96EA896498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A39562-3E70-4FA4-B277-11249463CD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927C70-CCDB-4F57-A035-83512007C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7A3A3B-C535-42E3-BBC6-94819C02D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EA029D-B7FE-459F-8A4D-6AA8B329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930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CDD73-1D35-465E-B3BC-F11150659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34094F-1DF1-4C4D-9B35-9F75B222B7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09373D-6D81-498D-87F9-72CD7EB8BA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D079B4-FEB7-4127-AC4F-E589F8429A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F546E4-EFA1-4230-BD11-5447F20BA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9EFFC6-F9B5-4DA5-893C-0AB11072C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916B0B-5E7C-4D99-A6DC-6E849E77B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228E0C-648F-462A-9133-4316F0B56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CA94A-DE70-4B3D-955A-DDC827A74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A0A905-6733-4BEA-8723-16B9C5903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C81F08-1437-4772-AFF4-12F6E9339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AEE346-50BE-46C7-8B13-CB07E63AE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34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DFA62A-E32A-4CF9-8FD4-6DE96A1FD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BF7CA8-5F24-435A-9E4C-28527041C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7EAC92-F124-4267-ACF9-10D79D642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08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7202D-8FB6-4BBE-8B2B-B7FF9DBEC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C7A4A4-1D8D-4F3F-9F75-44D1BA61BC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F5326A-08DC-4083-A8C0-5E31CDC02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DCF00-BBDB-4E63-8494-A0F64CAF7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1BEB8-F255-4B11-8066-08D8FCB0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40141C-34E5-4660-8131-BB37E6B9A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117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F6E4A-FDC2-4F2E-9F22-5C23571BB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02206C-0153-450C-8FA7-0FF0CC64FE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74EC-CDAE-4A55-9A00-417E914DE8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747C69-5C0F-4B4C-BFD9-87B043751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40D216-1A80-44EB-B9BB-8570A50B7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4DE13D-F366-458F-A04A-83E4332A8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99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C4693-9DFC-4F6E-87A3-9DB34F554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022609-C7C4-4DBD-973E-D59D6D8AC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9FF99-2DEA-4FC3-8293-650BE9C32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7865F-BC23-4660-B3FD-8886C8A18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586A0-D30E-4FDC-AAC6-848F0D401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15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C68405-A9FA-49AC-A879-B6F0FB43A4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2B358A-1C1A-4E21-858C-3A3029295A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EA836-EE47-4DD8-994F-07F9D9DCF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49540-F0FD-4E92-9462-9658FF1AF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76FD4-F928-46EB-AB45-80F1ACEF3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433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C3E5A5-7065-47F8-B0BA-7AA0CAA55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7A5EC1-273D-4DE3-AAE1-26D7D4CDB0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E29E04-8F68-49BA-90FB-648097B0F3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B8971-EA30-4E4A-A6D5-EE3703D50746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21646-D363-4451-8072-5A833349A7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B23DD-85A2-4645-B5B4-A4981E248E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EF5A3-487B-4A9B-B5A2-989DEE525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045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7C98A-74AA-4D3C-BBDE-2451D37F8D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6542" y="792015"/>
            <a:ext cx="9144000" cy="1062185"/>
          </a:xfrm>
        </p:spPr>
        <p:txBody>
          <a:bodyPr/>
          <a:lstStyle/>
          <a:p>
            <a:r>
              <a:rPr lang="en-GB" dirty="0"/>
              <a:t>Zones of Regulation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D4A995-54F1-43EF-8235-EB03024C8A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19928" y="2110863"/>
            <a:ext cx="9144000" cy="453727"/>
          </a:xfrm>
        </p:spPr>
        <p:txBody>
          <a:bodyPr/>
          <a:lstStyle/>
          <a:p>
            <a:r>
              <a:rPr lang="en-GB" dirty="0"/>
              <a:t>A reminder for children ……..</a:t>
            </a:r>
          </a:p>
        </p:txBody>
      </p:sp>
      <p:pic>
        <p:nvPicPr>
          <p:cNvPr id="5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0FE5A777-37C6-4009-96A0-D4518DA67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837" y="2841645"/>
            <a:ext cx="6630325" cy="329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171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52" y="612923"/>
            <a:ext cx="9506658" cy="531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17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626" y="472638"/>
            <a:ext cx="9375476" cy="557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32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258" y="617752"/>
            <a:ext cx="10115250" cy="515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570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529" y="289810"/>
            <a:ext cx="8583698" cy="557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283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273" y="560659"/>
            <a:ext cx="8465747" cy="556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44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663" y="470224"/>
            <a:ext cx="10562445" cy="557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986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94" y="541411"/>
            <a:ext cx="9996530" cy="538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44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01" y="574948"/>
            <a:ext cx="9818711" cy="5220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389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06" y="496063"/>
            <a:ext cx="9533317" cy="558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14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2" y="365369"/>
            <a:ext cx="10037725" cy="589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585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52" y="506111"/>
            <a:ext cx="10493842" cy="551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866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75" y="460307"/>
            <a:ext cx="9101402" cy="565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979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92" y="484839"/>
            <a:ext cx="10686444" cy="541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01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96" y="458350"/>
            <a:ext cx="10213190" cy="530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75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979" y="420244"/>
            <a:ext cx="9571159" cy="56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67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11" y="403996"/>
            <a:ext cx="9557764" cy="566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78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007" y="332419"/>
            <a:ext cx="8305003" cy="579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6263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02" y="484710"/>
            <a:ext cx="10500926" cy="542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0708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28" y="596285"/>
            <a:ext cx="10706341" cy="543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884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50" y="451041"/>
            <a:ext cx="9844221" cy="573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75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65" y="518117"/>
            <a:ext cx="10456341" cy="555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714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715" y="438970"/>
            <a:ext cx="9013316" cy="567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855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</Words>
  <Application>Microsoft Office PowerPoint</Application>
  <PresentationFormat>Widescreen</PresentationFormat>
  <Paragraphs>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Zones of Regulation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Zones of Regulation</dc:title>
  <dc:creator>Lenovo</dc:creator>
  <cp:lastModifiedBy>Lenovo</cp:lastModifiedBy>
  <cp:revision>1</cp:revision>
  <dcterms:created xsi:type="dcterms:W3CDTF">2020-11-14T17:39:52Z</dcterms:created>
  <dcterms:modified xsi:type="dcterms:W3CDTF">2020-11-14T17:46:40Z</dcterms:modified>
</cp:coreProperties>
</file>