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05F79-5E61-4914-B7C3-77EE4E8190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534B2F-2F59-4D13-9874-09C11E1F9B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74481B-6FDC-4830-A7B0-DB2E2FA34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494A-0666-44EB-BE1A-A49ECF7772FC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E88D78-67D1-4032-A024-63C934BD9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D79F5-AE97-48B6-B48D-2C2E65796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4DE1A-9148-47FD-811E-1C96F5AA3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392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C069B-311A-46A1-810E-C48EFEDE7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52A346-E5FD-4C88-8056-8843F85855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1D8FCF-E6E5-4E3A-98D9-1D49933B71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494A-0666-44EB-BE1A-A49ECF7772FC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69755A-5662-4D54-8650-CB843B0CA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4CB226-59C9-464A-A7BB-088521912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4DE1A-9148-47FD-811E-1C96F5AA3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413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F9C51-D418-4F9F-B64A-EB4ED66E9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F5FCBB-4D27-45EE-935A-D936F3C8B0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3A29F-DF3B-4035-947A-5F3A11FBC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494A-0666-44EB-BE1A-A49ECF7772FC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CE4A01-DDA1-4C9B-B8DB-5421A308B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4252C-4454-4528-AA86-886CC8CD3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4DE1A-9148-47FD-811E-1C96F5AA3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119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8B623-976F-4896-BDBF-3FFC9FF53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0F7F35-A55F-489E-8AF8-3B507D9DAC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075B22-AD59-4E6B-AD07-9A1534E122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E30004-8745-477D-B92D-8199C49C9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494A-0666-44EB-BE1A-A49ECF7772FC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02FBAC-77BE-4EA5-ABA8-56B702F96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6D6621-CFCF-4685-9CBE-F874F779B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4DE1A-9148-47FD-811E-1C96F5AA3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681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424CE-A555-44E3-8856-C98193475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083AB0-F718-4934-9343-F643E21A70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D32049-E25A-49B0-9578-3660108FAD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2DD54A-8A2A-47A9-88E9-ECF6DDF853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7A6036-5A3D-4587-BE29-1C925ECE76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C7D6FE-04A1-4277-B074-319DD05B3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494A-0666-44EB-BE1A-A49ECF7772FC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3808FAE-4A9E-4565-9C55-0E02D8F09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E0A012-0ABE-406F-80C2-BEAF6EB4A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4DE1A-9148-47FD-811E-1C96F5AA3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278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9B7E8-EAF5-43B1-B503-510693C08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110027-1310-4EDB-AE77-54C07DE4D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494A-0666-44EB-BE1A-A49ECF7772FC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76DD9D-6654-41E3-9D9B-6F9A5EC1B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859B0E-0847-44B4-B7AD-37E7C354E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4DE1A-9148-47FD-811E-1C96F5AA3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072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B263B8-7339-437C-9EC2-638D89928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494A-0666-44EB-BE1A-A49ECF7772FC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DF81B-C21A-4AA9-A83E-46DA5331C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F5F508-77C3-4E39-B87C-97EB64979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4DE1A-9148-47FD-811E-1C96F5AA3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492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A58A6-DC26-4E63-93B3-A129F6FA7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A2DB9-75D3-4865-B661-0161110DEC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244622-2D32-4B6E-A1AF-9A2EC7C777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178342-0AB6-434D-8D49-92003B23F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494A-0666-44EB-BE1A-A49ECF7772FC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52858D-9F13-4644-AD88-DC37DD35F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DB162E-0792-42D8-A718-22E1E9AEA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4DE1A-9148-47FD-811E-1C96F5AA3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218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F4E18-A347-4D74-9F24-6C6BA9171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849951-6F17-4E33-9D65-41D26AC928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30715B-6A84-47E1-9726-4B089DAD1D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333364-FF20-4B83-8901-FAF04840E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494A-0666-44EB-BE1A-A49ECF7772FC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3215B5-03C0-432E-9019-36C4F9A70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B74F96-633B-40DB-A3D6-BC4D32B49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4DE1A-9148-47FD-811E-1C96F5AA3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980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6DE34-6432-4BEC-99D1-17BB46B03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12F2A8-FD62-4149-BF65-28EA69B16F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45A43B-B79D-4CB0-86BE-C9D3DB01F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494A-0666-44EB-BE1A-A49ECF7772FC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6882F-E5D3-4AC3-9D54-B2413031C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486C30-1116-4EA1-9A9F-FFD9D16B1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4DE1A-9148-47FD-811E-1C96F5AA3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754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C85E8B4-8ED2-47C1-883F-BB7DB7BF09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534C63-7222-4172-AD42-79E5546FC0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826B9-2F79-4900-83A9-2A2FCF80F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494A-0666-44EB-BE1A-A49ECF7772FC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8720FF-FBD2-4654-BD51-1903E3D6F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764722-512F-4130-81F0-AE6BDE271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4DE1A-9148-47FD-811E-1C96F5AA3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263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C8DBF5-E69C-4043-B7DC-2350298E1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22EC17-4365-4298-9555-0EA72278E7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D3A428-B10A-4081-8C1D-0774D9CDE5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5494A-0666-44EB-BE1A-A49ECF7772FC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80AC33-6673-49F6-A3A0-FED256D51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6023D-A5E2-4D94-AC73-8B9BA4DB39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14DE1A-9148-47FD-811E-1C96F5AA3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553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tmp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1C9A93E4-7829-4B4E-B45B-7902EC0BAC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6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52524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9FA5DC97-F229-4E09-9077-AD8C6C983F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6" b="13188"/>
          <a:stretch/>
        </p:blipFill>
        <p:spPr>
          <a:xfrm>
            <a:off x="1143002" y="643466"/>
            <a:ext cx="9905996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09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picture containing shape&#10;&#10;Description automatically generated">
            <a:extLst>
              <a:ext uri="{FF2B5EF4-FFF2-40B4-BE49-F238E27FC236}">
                <a16:creationId xmlns:a16="http://schemas.microsoft.com/office/drawing/2014/main" id="{8B37D628-E950-4386-A1AE-8247BC3012B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27" b="11867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983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5A7C9942-D78C-4F41-9729-25C888592E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448" y="643466"/>
            <a:ext cx="847310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15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51ED5125-1575-41F7-8C6C-7B692E2E5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448" y="643466"/>
            <a:ext cx="847310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663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DC14D738-6C0A-417B-9AE6-A2CD1C7609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511" y="643466"/>
            <a:ext cx="822297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044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C154897-0F37-4D3C-9701-3567CF479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228" y="643466"/>
            <a:ext cx="837754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86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45BEB2B8-56F5-4C3B-973A-1025EDBE36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590" y="643466"/>
            <a:ext cx="771082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899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 with medium confidence">
            <a:extLst>
              <a:ext uri="{FF2B5EF4-FFF2-40B4-BE49-F238E27FC236}">
                <a16:creationId xmlns:a16="http://schemas.microsoft.com/office/drawing/2014/main" id="{648BBB99-6FB9-4457-BAD2-94C034AD7B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527" y="643466"/>
            <a:ext cx="8132945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1994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59CE9149-3B29-45CF-B699-EBFCADB84F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403" y="643466"/>
            <a:ext cx="798719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5941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51A865F5-DEEE-4CF4-9D7F-83FCDD9D7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916" y="643466"/>
            <a:ext cx="834616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0717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D1B94EA4-978B-4B98-9B89-FFA7B42EE5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60" b="1033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8251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7E0E4AC5-371A-4BF7-A2D0-CEA6B15C0E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724" y="643466"/>
            <a:ext cx="776455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8272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15B6A55E-9209-4CBE-9F33-BCB8D6FF1F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203" y="643466"/>
            <a:ext cx="773759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436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EE2C4204-8FE4-4FD1-A94E-74648ACA94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276" y="643466"/>
            <a:ext cx="850544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5640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different, various, several&#10;&#10;Description automatically generated">
            <a:extLst>
              <a:ext uri="{FF2B5EF4-FFF2-40B4-BE49-F238E27FC236}">
                <a16:creationId xmlns:a16="http://schemas.microsoft.com/office/drawing/2014/main" id="{07B44839-BCF8-460E-BA23-5261951A2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889" y="643466"/>
            <a:ext cx="790222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0668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3927258F-BDDF-494F-8358-452BBCA8F8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68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0A3F9B8C-1EA5-461C-80D5-882F61F726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594" y="3523507"/>
            <a:ext cx="5782482" cy="800212"/>
          </a:xfrm>
          <a:prstGeom prst="rect">
            <a:avLst/>
          </a:prstGeom>
        </p:spPr>
      </p:pic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1FD16B71-9F38-425E-9FD6-BA2CA77D69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848" y="5119306"/>
            <a:ext cx="5144218" cy="943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9518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2DDAA76-84F5-456C-A378-BF2CBD4CC0CE}"/>
              </a:ext>
            </a:extLst>
          </p:cNvPr>
          <p:cNvSpPr txBox="1"/>
          <p:nvPr/>
        </p:nvSpPr>
        <p:spPr>
          <a:xfrm>
            <a:off x="1285461" y="861391"/>
            <a:ext cx="911749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0" i="0" dirty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  <a:t>Dear God,</a:t>
            </a:r>
            <a:br>
              <a:rPr lang="en-GB" sz="2400" b="0" i="0" dirty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</a:br>
            <a:r>
              <a:rPr lang="en-GB" sz="2400" b="0" i="0" dirty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  <a:t>We pray that today, we might experience good mental health.</a:t>
            </a:r>
          </a:p>
          <a:p>
            <a:r>
              <a:rPr lang="en-GB" sz="2400" b="0" i="0" dirty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  <a:t>We ask you to help us to remember the practical things that we can do to support our </a:t>
            </a:r>
            <a:r>
              <a:rPr lang="en-GB" sz="2400" dirty="0">
                <a:solidFill>
                  <a:srgbClr val="222222"/>
                </a:solidFill>
                <a:latin typeface="Lucida Sans Unicode" panose="020B0602030504020204" pitchFamily="34" charset="0"/>
              </a:rPr>
              <a:t>mental health</a:t>
            </a:r>
            <a:r>
              <a:rPr lang="en-GB" sz="2400" b="0" i="0" dirty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  <a:t>.</a:t>
            </a:r>
            <a:br>
              <a:rPr lang="en-GB" sz="2400" b="0" i="0" dirty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</a:br>
            <a:r>
              <a:rPr lang="en-GB" sz="2400" b="0" i="0" dirty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  <a:t>Help us today to feel able to connect with our friends and families, be active, take notice, keep learning and give.</a:t>
            </a:r>
            <a:br>
              <a:rPr lang="en-GB" sz="2400" b="0" i="0" dirty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</a:br>
            <a:r>
              <a:rPr lang="en-GB" sz="2400" b="0" i="0" dirty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  <a:t>Please help us especially to be kind and generous to ourselves and others when we feel unwell </a:t>
            </a:r>
            <a:r>
              <a:rPr lang="en-GB" sz="2400" dirty="0">
                <a:solidFill>
                  <a:srgbClr val="222222"/>
                </a:solidFill>
                <a:latin typeface="Lucida Sans Unicode" panose="020B0602030504020204" pitchFamily="34" charset="0"/>
              </a:rPr>
              <a:t>or</a:t>
            </a:r>
            <a:r>
              <a:rPr lang="en-GB" sz="2400" b="0" i="0" dirty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  <a:t> unhappy.</a:t>
            </a:r>
            <a:br>
              <a:rPr lang="en-GB" sz="2400" b="0" i="0" dirty="0">
                <a:solidFill>
                  <a:srgbClr val="222222"/>
                </a:solidFill>
                <a:effectLst/>
                <a:latin typeface="Lucida Sans Unicode" panose="020B0602030504020204" pitchFamily="34" charset="0"/>
              </a:rPr>
            </a:br>
            <a:r>
              <a:rPr lang="en-GB" sz="2400" b="1" i="0" dirty="0">
                <a:solidFill>
                  <a:srgbClr val="222222"/>
                </a:solidFill>
                <a:effectLst/>
                <a:latin typeface="inherit"/>
              </a:rPr>
              <a:t>Amen.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311761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87</Words>
  <Application>Microsoft Office PowerPoint</Application>
  <PresentationFormat>Widescreen</PresentationFormat>
  <Paragraphs>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inherit</vt:lpstr>
      <vt:lpstr>Lucida Sans Unicode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sambles</dc:creator>
  <cp:lastModifiedBy>claire sambles</cp:lastModifiedBy>
  <cp:revision>1</cp:revision>
  <dcterms:created xsi:type="dcterms:W3CDTF">2021-10-26T15:16:39Z</dcterms:created>
  <dcterms:modified xsi:type="dcterms:W3CDTF">2021-10-26T15:33:06Z</dcterms:modified>
</cp:coreProperties>
</file>