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6" r:id="rId4"/>
    <p:sldId id="260" r:id="rId5"/>
    <p:sldId id="27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F5E84-DCA5-4E25-AD7C-A651CD2893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D71805-C29C-4ADB-A919-AED721194E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D83FB7-D6C2-42CA-8F65-AA9BDCD94115}"/>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5" name="Footer Placeholder 4">
            <a:extLst>
              <a:ext uri="{FF2B5EF4-FFF2-40B4-BE49-F238E27FC236}">
                <a16:creationId xmlns:a16="http://schemas.microsoft.com/office/drawing/2014/main" id="{B5BD59D8-3F63-46DA-A373-DA9B605AF0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9C05EA-3247-4DF1-991D-19AE89BEAAC6}"/>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4220940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FEDD8-AD61-4FAF-8055-7FA359A3A7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AFFC3A-7000-4AFD-BED9-E4405A8442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AF6C70-1E25-49E9-97CF-8B1E85E48106}"/>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5" name="Footer Placeholder 4">
            <a:extLst>
              <a:ext uri="{FF2B5EF4-FFF2-40B4-BE49-F238E27FC236}">
                <a16:creationId xmlns:a16="http://schemas.microsoft.com/office/drawing/2014/main" id="{6E70DA0E-B553-4505-9829-E015128B9C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7E5A73-4B59-4CE5-9543-C9A4C991319D}"/>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411798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F5D71-71CC-4908-910E-B7F855F2AD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39F9EF8-A975-440D-8EB7-060664B45E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D465DC4-6B67-45A0-B85E-C57465990975}"/>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5" name="Footer Placeholder 4">
            <a:extLst>
              <a:ext uri="{FF2B5EF4-FFF2-40B4-BE49-F238E27FC236}">
                <a16:creationId xmlns:a16="http://schemas.microsoft.com/office/drawing/2014/main" id="{9890102C-F7F5-4361-A36E-F171A031B0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C46831-438F-4510-BD2F-D49B2769CEE2}"/>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2099286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8184B-464B-43CB-B72A-56E1EA07BD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04B861-C775-4668-A557-B0B640128A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B147C1-8EB5-415E-826F-E98803674B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838D87-A4B9-449A-984B-EBBCA342F479}"/>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6" name="Footer Placeholder 5">
            <a:extLst>
              <a:ext uri="{FF2B5EF4-FFF2-40B4-BE49-F238E27FC236}">
                <a16:creationId xmlns:a16="http://schemas.microsoft.com/office/drawing/2014/main" id="{8483656F-D949-4EBD-B5E1-1156234266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55386A-6C12-4C85-9F9B-5E064AEE928E}"/>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1844836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FA900-41D8-4217-9FF6-780DF631DA9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DF57CE-A328-49A7-BD1D-280CE7D46C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10F148-88C4-45F9-BF56-21A02D90F5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9344C0-7E72-4989-861B-69B7CFC714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431183-0A39-418D-B21B-F4EA5C8DA9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D643DAB-DD28-4D3D-A41B-EB66BDE1D312}"/>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8" name="Footer Placeholder 7">
            <a:extLst>
              <a:ext uri="{FF2B5EF4-FFF2-40B4-BE49-F238E27FC236}">
                <a16:creationId xmlns:a16="http://schemas.microsoft.com/office/drawing/2014/main" id="{E67BE0CD-4773-4753-A5FC-96CCDE4FB0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22FC40-DE3E-4FA6-A97B-9F7389A88D35}"/>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2110272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A195E-7F7B-4F44-B7AD-1A30A2C1746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7E5538A-4492-4C51-A95F-F3E6810BE441}"/>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4" name="Footer Placeholder 3">
            <a:extLst>
              <a:ext uri="{FF2B5EF4-FFF2-40B4-BE49-F238E27FC236}">
                <a16:creationId xmlns:a16="http://schemas.microsoft.com/office/drawing/2014/main" id="{E371BD2B-DBD3-484B-8D9C-793AC1B7755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CEB8675-6847-480D-92AF-BD49A19102E7}"/>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3069133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B092E8-D1DB-4855-9059-52955D618229}"/>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3" name="Footer Placeholder 2">
            <a:extLst>
              <a:ext uri="{FF2B5EF4-FFF2-40B4-BE49-F238E27FC236}">
                <a16:creationId xmlns:a16="http://schemas.microsoft.com/office/drawing/2014/main" id="{428C78B6-2A40-47B3-8654-2F6DF9F3A4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76B385-662F-49CE-86AA-A8167C3295D8}"/>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1754796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D4F71-50A7-4F80-A2E7-69CF9B42A9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4F50EE1-5ADE-4831-A230-11A017FA12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940FF0-7738-4DB7-AF9A-15E84A34E3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1628C2-2EB1-4B7B-AD4A-20CD5CF50D2F}"/>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6" name="Footer Placeholder 5">
            <a:extLst>
              <a:ext uri="{FF2B5EF4-FFF2-40B4-BE49-F238E27FC236}">
                <a16:creationId xmlns:a16="http://schemas.microsoft.com/office/drawing/2014/main" id="{957C6B34-5A35-42C1-A227-325DC8AD07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A4D4AC-16AF-46BD-93B2-EBD982681F3A}"/>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155678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055D1-6AF1-4B9A-B25A-4E7DEA7352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958874-FE4F-46FC-A64D-E8D1B74B40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616A1E-C19E-4CE9-8A2E-8B42916EDE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87F891-B91D-431D-8E4E-CE658166E2DF}"/>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6" name="Footer Placeholder 5">
            <a:extLst>
              <a:ext uri="{FF2B5EF4-FFF2-40B4-BE49-F238E27FC236}">
                <a16:creationId xmlns:a16="http://schemas.microsoft.com/office/drawing/2014/main" id="{F0F73235-257E-4885-9052-B62FDAD14F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271256-3B39-4A8F-A5D6-AA0DD7CFC6C9}"/>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3809676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1C158-A461-49B9-BB05-21F321DCFAF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7B7901-D792-4DB0-BDD9-1BD6F391A9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CF2F27-E738-4ED6-8448-CCAD02F83DEE}"/>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5" name="Footer Placeholder 4">
            <a:extLst>
              <a:ext uri="{FF2B5EF4-FFF2-40B4-BE49-F238E27FC236}">
                <a16:creationId xmlns:a16="http://schemas.microsoft.com/office/drawing/2014/main" id="{A7073111-F762-4F77-ACA9-EB4429834B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F29AD5-A25F-410F-9E0C-AEE6BFF8687C}"/>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4197711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E0FBF9-EAB1-421A-B51D-EF67DED4132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BDE91E-52B6-4993-8E2E-CCA6F49E19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F6FD7E-1139-47A6-AD7F-90CEC210435C}"/>
              </a:ext>
            </a:extLst>
          </p:cNvPr>
          <p:cNvSpPr>
            <a:spLocks noGrp="1"/>
          </p:cNvSpPr>
          <p:nvPr>
            <p:ph type="dt" sz="half" idx="10"/>
          </p:nvPr>
        </p:nvSpPr>
        <p:spPr/>
        <p:txBody>
          <a:bodyPr/>
          <a:lstStyle/>
          <a:p>
            <a:fld id="{D367DCC8-9484-4BBF-8D49-0BE447418165}" type="datetimeFigureOut">
              <a:rPr lang="en-GB" smtClean="0"/>
              <a:t>29/09/2021</a:t>
            </a:fld>
            <a:endParaRPr lang="en-GB"/>
          </a:p>
        </p:txBody>
      </p:sp>
      <p:sp>
        <p:nvSpPr>
          <p:cNvPr id="5" name="Footer Placeholder 4">
            <a:extLst>
              <a:ext uri="{FF2B5EF4-FFF2-40B4-BE49-F238E27FC236}">
                <a16:creationId xmlns:a16="http://schemas.microsoft.com/office/drawing/2014/main" id="{AACE137A-6C2A-4526-A6D3-E7543366F5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84CD31-C2FC-4714-B60D-58B3DB9E70D3}"/>
              </a:ext>
            </a:extLst>
          </p:cNvPr>
          <p:cNvSpPr>
            <a:spLocks noGrp="1"/>
          </p:cNvSpPr>
          <p:nvPr>
            <p:ph type="sldNum" sz="quarter" idx="12"/>
          </p:nvPr>
        </p:nvSpPr>
        <p:spPr/>
        <p:txBody>
          <a:bodyPr/>
          <a:lstStyle/>
          <a:p>
            <a:fld id="{67578AB9-967F-43BD-8C90-3F675F5F6D9B}" type="slidenum">
              <a:rPr lang="en-GB" smtClean="0"/>
              <a:t>‹#›</a:t>
            </a:fld>
            <a:endParaRPr lang="en-GB"/>
          </a:p>
        </p:txBody>
      </p:sp>
    </p:spTree>
    <p:extLst>
      <p:ext uri="{BB962C8B-B14F-4D97-AF65-F5344CB8AC3E}">
        <p14:creationId xmlns:p14="http://schemas.microsoft.com/office/powerpoint/2010/main" val="1166586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A10882E4-B5E7-4B71-811D-786A804F9E6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58431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167654-3C46-4B8A-90D6-06968199B7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E3CFF1-4DA5-4719-852D-38D88E4209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6475B8-6EB5-454A-AA16-532003C4D3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67DCC8-9484-4BBF-8D49-0BE447418165}" type="datetimeFigureOut">
              <a:rPr lang="en-GB" smtClean="0"/>
              <a:t>29/09/2021</a:t>
            </a:fld>
            <a:endParaRPr lang="en-GB"/>
          </a:p>
        </p:txBody>
      </p:sp>
      <p:sp>
        <p:nvSpPr>
          <p:cNvPr id="5" name="Footer Placeholder 4">
            <a:extLst>
              <a:ext uri="{FF2B5EF4-FFF2-40B4-BE49-F238E27FC236}">
                <a16:creationId xmlns:a16="http://schemas.microsoft.com/office/drawing/2014/main" id="{3A37031E-1566-4491-A634-6D3978E0D9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2970A03-249C-4834-812A-E84EC991A5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78AB9-967F-43BD-8C90-3F675F5F6D9B}" type="slidenum">
              <a:rPr lang="en-GB" smtClean="0"/>
              <a:t>‹#›</a:t>
            </a:fld>
            <a:endParaRPr lang="en-GB"/>
          </a:p>
        </p:txBody>
      </p:sp>
    </p:spTree>
    <p:extLst>
      <p:ext uri="{BB962C8B-B14F-4D97-AF65-F5344CB8AC3E}">
        <p14:creationId xmlns:p14="http://schemas.microsoft.com/office/powerpoint/2010/main" val="1532719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mp"/><Relationship Id="rId3" Type="http://schemas.openxmlformats.org/officeDocument/2006/relationships/hyperlink" Target="http://beastosaur.blogspot.com/" TargetMode="External"/><Relationship Id="rId7" Type="http://schemas.openxmlformats.org/officeDocument/2006/relationships/image" Target="../media/image5.tmp"/><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4.tmp"/><Relationship Id="rId5" Type="http://schemas.openxmlformats.org/officeDocument/2006/relationships/image" Target="../media/image3.tmp"/><Relationship Id="rId10" Type="http://schemas.openxmlformats.org/officeDocument/2006/relationships/image" Target="../media/image8.tmp"/><Relationship Id="rId4" Type="http://schemas.openxmlformats.org/officeDocument/2006/relationships/image" Target="../media/image2.tmp"/><Relationship Id="rId9" Type="http://schemas.openxmlformats.org/officeDocument/2006/relationships/image" Target="../media/image7.tmp"/></Relationships>
</file>

<file path=ppt/slides/_rels/slide2.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57FCA7-98BD-4FE0-A0A3-D9DDE35BB3C7}"/>
              </a:ext>
            </a:extLst>
          </p:cNvPr>
          <p:cNvSpPr txBox="1"/>
          <p:nvPr/>
        </p:nvSpPr>
        <p:spPr>
          <a:xfrm>
            <a:off x="2531165" y="2598003"/>
            <a:ext cx="7129670" cy="830997"/>
          </a:xfrm>
          <a:prstGeom prst="rect">
            <a:avLst/>
          </a:prstGeom>
          <a:noFill/>
        </p:spPr>
        <p:txBody>
          <a:bodyPr wrap="square" rtlCol="0">
            <a:spAutoFit/>
          </a:bodyPr>
          <a:lstStyle/>
          <a:p>
            <a:r>
              <a:rPr lang="en-GB" sz="4800" dirty="0"/>
              <a:t>What do you worry about?</a:t>
            </a:r>
          </a:p>
        </p:txBody>
      </p:sp>
      <p:pic>
        <p:nvPicPr>
          <p:cNvPr id="4" name="Picture 3">
            <a:extLst>
              <a:ext uri="{FF2B5EF4-FFF2-40B4-BE49-F238E27FC236}">
                <a16:creationId xmlns:a16="http://schemas.microsoft.com/office/drawing/2014/main" id="{7DA212ED-981D-4B9F-AED6-5C3BB3BBF5E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21969" y="363471"/>
            <a:ext cx="2804159" cy="2103120"/>
          </a:xfrm>
          <a:prstGeom prst="rect">
            <a:avLst/>
          </a:prstGeom>
        </p:spPr>
      </p:pic>
      <p:pic>
        <p:nvPicPr>
          <p:cNvPr id="7" name="Picture 6" descr="Text, letter&#10;&#10;Description automatically generated">
            <a:extLst>
              <a:ext uri="{FF2B5EF4-FFF2-40B4-BE49-F238E27FC236}">
                <a16:creationId xmlns:a16="http://schemas.microsoft.com/office/drawing/2014/main" id="{9B4E8653-D359-42D4-98CB-899217E120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871" y="363470"/>
            <a:ext cx="3498165" cy="2120463"/>
          </a:xfrm>
          <a:prstGeom prst="rect">
            <a:avLst/>
          </a:prstGeom>
        </p:spPr>
      </p:pic>
      <p:pic>
        <p:nvPicPr>
          <p:cNvPr id="9" name="Picture 8" descr="A couple of boys running on a track&#10;&#10;Description automatically generated with low confidence">
            <a:extLst>
              <a:ext uri="{FF2B5EF4-FFF2-40B4-BE49-F238E27FC236}">
                <a16:creationId xmlns:a16="http://schemas.microsoft.com/office/drawing/2014/main" id="{C65C7AD8-7CEC-45F3-B6A9-826273CE07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31546" y="330887"/>
            <a:ext cx="3162621" cy="2141229"/>
          </a:xfrm>
          <a:prstGeom prst="rect">
            <a:avLst/>
          </a:prstGeom>
        </p:spPr>
      </p:pic>
      <p:pic>
        <p:nvPicPr>
          <p:cNvPr id="11" name="Picture 10" descr="Text&#10;&#10;Description automatically generated">
            <a:extLst>
              <a:ext uri="{FF2B5EF4-FFF2-40B4-BE49-F238E27FC236}">
                <a16:creationId xmlns:a16="http://schemas.microsoft.com/office/drawing/2014/main" id="{1CEA96F6-7527-4681-9451-F6A40B331C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5871" y="4180553"/>
            <a:ext cx="3301218" cy="2155135"/>
          </a:xfrm>
          <a:prstGeom prst="rect">
            <a:avLst/>
          </a:prstGeom>
        </p:spPr>
      </p:pic>
      <p:pic>
        <p:nvPicPr>
          <p:cNvPr id="13" name="Picture 12" descr="A person holding a baby&#10;&#10;Description automatically generated with medium confidence">
            <a:extLst>
              <a:ext uri="{FF2B5EF4-FFF2-40B4-BE49-F238E27FC236}">
                <a16:creationId xmlns:a16="http://schemas.microsoft.com/office/drawing/2014/main" id="{B4863737-163E-4AAB-B3C3-8ABC357D69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6898" y="2165657"/>
            <a:ext cx="2019582" cy="1695687"/>
          </a:xfrm>
          <a:prstGeom prst="rect">
            <a:avLst/>
          </a:prstGeom>
        </p:spPr>
      </p:pic>
      <p:pic>
        <p:nvPicPr>
          <p:cNvPr id="15" name="Picture 14" descr="A picture containing child&#10;&#10;Description automatically generated">
            <a:extLst>
              <a:ext uri="{FF2B5EF4-FFF2-40B4-BE49-F238E27FC236}">
                <a16:creationId xmlns:a16="http://schemas.microsoft.com/office/drawing/2014/main" id="{8113C8E1-D7B3-4232-BE09-E1B95A81C6E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01583" y="3554886"/>
            <a:ext cx="2421247" cy="2806795"/>
          </a:xfrm>
          <a:prstGeom prst="rect">
            <a:avLst/>
          </a:prstGeom>
        </p:spPr>
      </p:pic>
      <p:pic>
        <p:nvPicPr>
          <p:cNvPr id="17" name="Picture 16" descr="A person with the hands on the head&#10;&#10;Description automatically generated with low confidence">
            <a:extLst>
              <a:ext uri="{FF2B5EF4-FFF2-40B4-BE49-F238E27FC236}">
                <a16:creationId xmlns:a16="http://schemas.microsoft.com/office/drawing/2014/main" id="{3F8FD2CA-94B8-4D86-8678-53C55242FD2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27218" y="3861344"/>
            <a:ext cx="3296942" cy="2531581"/>
          </a:xfrm>
          <a:prstGeom prst="rect">
            <a:avLst/>
          </a:prstGeom>
        </p:spPr>
      </p:pic>
      <p:pic>
        <p:nvPicPr>
          <p:cNvPr id="19" name="Picture 18" descr="A picture containing nature, night sky&#10;&#10;Description automatically generated">
            <a:extLst>
              <a:ext uri="{FF2B5EF4-FFF2-40B4-BE49-F238E27FC236}">
                <a16:creationId xmlns:a16="http://schemas.microsoft.com/office/drawing/2014/main" id="{1408E6C4-4EB7-4D8E-B688-727307BF904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499651" y="2598003"/>
            <a:ext cx="2457793" cy="1671357"/>
          </a:xfrm>
          <a:prstGeom prst="rect">
            <a:avLst/>
          </a:prstGeom>
        </p:spPr>
      </p:pic>
    </p:spTree>
    <p:extLst>
      <p:ext uri="{BB962C8B-B14F-4D97-AF65-F5344CB8AC3E}">
        <p14:creationId xmlns:p14="http://schemas.microsoft.com/office/powerpoint/2010/main" val="624451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346" y="202572"/>
            <a:ext cx="6872111" cy="6212064"/>
          </a:xfrm>
        </p:spPr>
        <p:txBody>
          <a:bodyPr>
            <a:normAutofit/>
          </a:bodyPr>
          <a:lstStyle/>
          <a:p>
            <a:pPr marL="0" indent="0">
              <a:buNone/>
            </a:pPr>
            <a:r>
              <a:rPr lang="en-GB" b="1" dirty="0"/>
              <a:t>Why do we worry?</a:t>
            </a:r>
          </a:p>
          <a:p>
            <a:r>
              <a:rPr lang="en-GB" dirty="0"/>
              <a:t>We need a little bit of worry.  It helps us to act in the right way when things are dangerous.</a:t>
            </a:r>
          </a:p>
          <a:p>
            <a:r>
              <a:rPr lang="en-GB" dirty="0"/>
              <a:t>Worry is not always a bad thing.  We can worry about something which is also fun – think about rollercoasters!</a:t>
            </a:r>
          </a:p>
          <a:p>
            <a:r>
              <a:rPr lang="en-GB" dirty="0"/>
              <a:t>If we never worried, we probably wouldn’t be doing anything new or exciting.</a:t>
            </a:r>
          </a:p>
          <a:p>
            <a:r>
              <a:rPr lang="en-GB" dirty="0"/>
              <a:t>All feelings are okay – we must not worry about being worried.</a:t>
            </a:r>
          </a:p>
          <a:p>
            <a:r>
              <a:rPr lang="en-GB" dirty="0"/>
              <a:t>If we worry about something and then manage it well, we feel great about ourselves!</a:t>
            </a:r>
          </a:p>
          <a:p>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0297" y="202572"/>
            <a:ext cx="2310636" cy="3106957"/>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5091" y="3641256"/>
            <a:ext cx="4060216" cy="2585156"/>
          </a:xfrm>
          <a:prstGeom prst="rect">
            <a:avLst/>
          </a:prstGeom>
        </p:spPr>
      </p:pic>
    </p:spTree>
    <p:extLst>
      <p:ext uri="{BB962C8B-B14F-4D97-AF65-F5344CB8AC3E}">
        <p14:creationId xmlns:p14="http://schemas.microsoft.com/office/powerpoint/2010/main" val="1547248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0499722-2319-410C-8528-2CFEC22A5348}"/>
              </a:ext>
            </a:extLst>
          </p:cNvPr>
          <p:cNvSpPr txBox="1"/>
          <p:nvPr/>
        </p:nvSpPr>
        <p:spPr>
          <a:xfrm>
            <a:off x="5553222" y="3277632"/>
            <a:ext cx="6098344" cy="369332"/>
          </a:xfrm>
          <a:prstGeom prst="rect">
            <a:avLst/>
          </a:prstGeom>
          <a:noFill/>
        </p:spPr>
        <p:txBody>
          <a:bodyPr wrap="square">
            <a:spAutoFit/>
          </a:bodyPr>
          <a:lstStyle/>
          <a:p>
            <a:r>
              <a:rPr lang="en-GB" dirty="0"/>
              <a:t>https://www.youtube.com/watch?v=lIS9Ang7cNg</a:t>
            </a:r>
          </a:p>
        </p:txBody>
      </p:sp>
      <p:pic>
        <p:nvPicPr>
          <p:cNvPr id="7" name="Picture 6" descr="Text&#10;&#10;Description automatically generated">
            <a:extLst>
              <a:ext uri="{FF2B5EF4-FFF2-40B4-BE49-F238E27FC236}">
                <a16:creationId xmlns:a16="http://schemas.microsoft.com/office/drawing/2014/main" id="{5E624DD0-8D39-41CB-B246-FF50568277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232" y="714145"/>
            <a:ext cx="4476407" cy="5865638"/>
          </a:xfrm>
          <a:prstGeom prst="rect">
            <a:avLst/>
          </a:prstGeom>
        </p:spPr>
      </p:pic>
    </p:spTree>
    <p:extLst>
      <p:ext uri="{BB962C8B-B14F-4D97-AF65-F5344CB8AC3E}">
        <p14:creationId xmlns:p14="http://schemas.microsoft.com/office/powerpoint/2010/main" val="2964147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CB7F3A-7E09-4882-807D-AB87EFDE5CAB}"/>
              </a:ext>
            </a:extLst>
          </p:cNvPr>
          <p:cNvSpPr txBox="1"/>
          <p:nvPr/>
        </p:nvSpPr>
        <p:spPr>
          <a:xfrm>
            <a:off x="1232452" y="344557"/>
            <a:ext cx="9104244" cy="584775"/>
          </a:xfrm>
          <a:prstGeom prst="rect">
            <a:avLst/>
          </a:prstGeom>
          <a:noFill/>
        </p:spPr>
        <p:txBody>
          <a:bodyPr wrap="square" rtlCol="0">
            <a:spAutoFit/>
          </a:bodyPr>
          <a:lstStyle/>
          <a:p>
            <a:r>
              <a:rPr lang="en-GB" sz="3200" dirty="0"/>
              <a:t>How can we help you in school if you have a worry?</a:t>
            </a:r>
          </a:p>
        </p:txBody>
      </p:sp>
      <p:sp>
        <p:nvSpPr>
          <p:cNvPr id="3" name="TextBox 2">
            <a:extLst>
              <a:ext uri="{FF2B5EF4-FFF2-40B4-BE49-F238E27FC236}">
                <a16:creationId xmlns:a16="http://schemas.microsoft.com/office/drawing/2014/main" id="{448B844E-8ED2-4842-9453-F7F84C23A973}"/>
              </a:ext>
            </a:extLst>
          </p:cNvPr>
          <p:cNvSpPr txBox="1"/>
          <p:nvPr/>
        </p:nvSpPr>
        <p:spPr>
          <a:xfrm>
            <a:off x="543339" y="1351722"/>
            <a:ext cx="10535478" cy="4801314"/>
          </a:xfrm>
          <a:prstGeom prst="rect">
            <a:avLst/>
          </a:prstGeom>
          <a:noFill/>
        </p:spPr>
        <p:txBody>
          <a:bodyPr wrap="square" rtlCol="0">
            <a:spAutoFit/>
          </a:bodyPr>
          <a:lstStyle/>
          <a:p>
            <a:pPr marL="285750" indent="-285750">
              <a:buFont typeface="Arial" panose="020B0604020202020204" pitchFamily="34" charset="0"/>
              <a:buChar char="•"/>
            </a:pPr>
            <a:r>
              <a:rPr lang="en-GB" sz="4800" dirty="0"/>
              <a:t>Talk to a grown up that you trust.</a:t>
            </a:r>
          </a:p>
          <a:p>
            <a:pPr marL="285750" indent="-285750">
              <a:buFont typeface="Arial" panose="020B0604020202020204" pitchFamily="34" charset="0"/>
              <a:buChar char="•"/>
            </a:pPr>
            <a:r>
              <a:rPr lang="en-GB" sz="4800" dirty="0"/>
              <a:t>Tell a friend.</a:t>
            </a:r>
          </a:p>
          <a:p>
            <a:pPr marL="285750" indent="-285750">
              <a:buFont typeface="Arial" panose="020B0604020202020204" pitchFamily="34" charset="0"/>
              <a:buChar char="•"/>
            </a:pPr>
            <a:r>
              <a:rPr lang="en-GB" sz="4800" dirty="0"/>
              <a:t>Message your teacher on Seesaw.</a:t>
            </a:r>
          </a:p>
          <a:p>
            <a:pPr marL="285750" indent="-285750">
              <a:buFont typeface="Arial" panose="020B0604020202020204" pitchFamily="34" charset="0"/>
              <a:buChar char="•"/>
            </a:pPr>
            <a:r>
              <a:rPr lang="en-GB" sz="4800" dirty="0"/>
              <a:t>Use the worry monster in your classroom.</a:t>
            </a:r>
          </a:p>
          <a:p>
            <a:pPr marL="285750" indent="-285750">
              <a:buFont typeface="Arial" panose="020B0604020202020204" pitchFamily="34" charset="0"/>
              <a:buChar char="•"/>
            </a:pPr>
            <a:r>
              <a:rPr lang="en-GB" sz="4800" dirty="0"/>
              <a:t>Use the wellbeing jar in your classroom.</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263007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8FA12606-F047-417C-8111-49B6A453CD60}"/>
              </a:ext>
            </a:extLst>
          </p:cNvPr>
          <p:cNvSpPr>
            <a:spLocks noGrp="1"/>
          </p:cNvSpPr>
          <p:nvPr>
            <p:ph type="title"/>
          </p:nvPr>
        </p:nvSpPr>
        <p:spPr>
          <a:xfrm>
            <a:off x="1981201" y="479426"/>
            <a:ext cx="8220075" cy="993775"/>
          </a:xfrm>
        </p:spPr>
        <p:txBody>
          <a:bodyPr/>
          <a:lstStyle/>
          <a:p>
            <a:r>
              <a:rPr lang="en-GB" altLang="en-US"/>
              <a:t>Our Prayer</a:t>
            </a:r>
          </a:p>
        </p:txBody>
      </p:sp>
      <p:sp>
        <p:nvSpPr>
          <p:cNvPr id="31747" name="TextBox 2">
            <a:extLst>
              <a:ext uri="{FF2B5EF4-FFF2-40B4-BE49-F238E27FC236}">
                <a16:creationId xmlns:a16="http://schemas.microsoft.com/office/drawing/2014/main" id="{E2CC9D9B-18EB-4C85-9658-7E3B25FED8C4}"/>
              </a:ext>
            </a:extLst>
          </p:cNvPr>
          <p:cNvSpPr txBox="1">
            <a:spLocks noChangeArrowheads="1"/>
          </p:cNvSpPr>
          <p:nvPr/>
        </p:nvSpPr>
        <p:spPr bwMode="auto">
          <a:xfrm>
            <a:off x="2176463" y="1581151"/>
            <a:ext cx="77597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sz="3600">
                <a:solidFill>
                  <a:schemeClr val="tx1"/>
                </a:solidFill>
              </a:rPr>
              <a:t>Dear God, </a:t>
            </a:r>
          </a:p>
          <a:p>
            <a:pPr>
              <a:lnSpc>
                <a:spcPct val="100000"/>
              </a:lnSpc>
              <a:spcBef>
                <a:spcPct val="0"/>
              </a:spcBef>
              <a:buFontTx/>
              <a:buNone/>
            </a:pPr>
            <a:r>
              <a:rPr lang="en-GB" altLang="en-US" sz="3600">
                <a:solidFill>
                  <a:schemeClr val="tx1"/>
                </a:solidFill>
              </a:rPr>
              <a:t>Thank you that you love every single one of us more than we can ever know. When we are feeling alone or when we think we’re not being noticed, help us remember that you are always watching over us.</a:t>
            </a:r>
          </a:p>
          <a:p>
            <a:pPr>
              <a:lnSpc>
                <a:spcPct val="100000"/>
              </a:lnSpc>
              <a:spcBef>
                <a:spcPct val="0"/>
              </a:spcBef>
              <a:buFontTx/>
              <a:buNone/>
            </a:pPr>
            <a:r>
              <a:rPr lang="en-GB" altLang="en-US" sz="3600">
                <a:solidFill>
                  <a:schemeClr val="tx1"/>
                </a:solidFill>
              </a:rPr>
              <a:t>Amen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209</Words>
  <Application>Microsoft Office PowerPoint</Application>
  <PresentationFormat>Widescreen</PresentationFormat>
  <Paragraphs>18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Twinkl</vt:lpstr>
      <vt:lpstr>Twinkl SemiBold</vt:lpstr>
      <vt:lpstr>Office Theme</vt:lpstr>
      <vt:lpstr>PowerPoint Presentation</vt:lpstr>
      <vt:lpstr>PowerPoint Presentation</vt:lpstr>
      <vt:lpstr>PowerPoint Presentation</vt:lpstr>
      <vt:lpstr>PowerPoint Presentation</vt:lpstr>
      <vt:lpstr>Our 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sambles</dc:creator>
  <cp:lastModifiedBy>claire sambles</cp:lastModifiedBy>
  <cp:revision>1</cp:revision>
  <dcterms:created xsi:type="dcterms:W3CDTF">2021-09-29T18:43:37Z</dcterms:created>
  <dcterms:modified xsi:type="dcterms:W3CDTF">2021-09-29T19:05:29Z</dcterms:modified>
</cp:coreProperties>
</file>