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DFA51B-92BF-4CC4-A274-EC2BDAB0E15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FCAE6B-38EC-4CC7-88DA-14A0D3E28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369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E7D3-37C3-40B2-8AA9-14055599212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B1684-3A50-4252-BE22-36FE58DBDA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353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E7D3-37C3-40B2-8AA9-14055599212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B1684-3A50-4252-BE22-36FE58DBDA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899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E7D3-37C3-40B2-8AA9-14055599212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B1684-3A50-4252-BE22-36FE58DBDA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211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E7D3-37C3-40B2-8AA9-14055599212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B1684-3A50-4252-BE22-36FE58DBDA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905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E7D3-37C3-40B2-8AA9-14055599212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B1684-3A50-4252-BE22-36FE58DBDA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21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E7D3-37C3-40B2-8AA9-14055599212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B1684-3A50-4252-BE22-36FE58DBDA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000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E7D3-37C3-40B2-8AA9-14055599212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B1684-3A50-4252-BE22-36FE58DBDA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40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E7D3-37C3-40B2-8AA9-14055599212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B1684-3A50-4252-BE22-36FE58DBDA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056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E7D3-37C3-40B2-8AA9-14055599212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B1684-3A50-4252-BE22-36FE58DBDA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739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E7D3-37C3-40B2-8AA9-14055599212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B1684-3A50-4252-BE22-36FE58DBDA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659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E7D3-37C3-40B2-8AA9-14055599212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B1684-3A50-4252-BE22-36FE58DBDA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102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0E7D3-37C3-40B2-8AA9-14055599212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B1684-3A50-4252-BE22-36FE58DBDA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869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hyperlink" Target="http://iteachkinderkids.blogspot.com/2012_01_01_archive.html" TargetMode="External"/><Relationship Id="rId7" Type="http://schemas.openxmlformats.org/officeDocument/2006/relationships/hyperlink" Target="https://aesthesiamag.wordpress.com/2018/02/24/animals-sniffing-flowers-is-the-cutest-thing-ever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hyperlink" Target="http://www.argentrose.com/2017/01/smell-roses-blow-out-candle.html" TargetMode="External"/><Relationship Id="rId4" Type="http://schemas.openxmlformats.org/officeDocument/2006/relationships/image" Target="../media/image2.jpeg"/><Relationship Id="rId9" Type="http://schemas.openxmlformats.org/officeDocument/2006/relationships/hyperlink" Target="http://ipkitten.blogspot.com/2014/10/how-can-freedom-of-expression-and.html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ourfiniteworld.com/2017/10/01/why-political-correctness-fails-why-what-we-know-for-sure-is-wrong-ex-religion/comment-page-14/" TargetMode="External"/><Relationship Id="rId7" Type="http://schemas.openxmlformats.org/officeDocument/2006/relationships/hyperlink" Target="https://www.publicdomainpictures.net/en/view-image.php?image=287307&amp;picture=little-girl-smelling-orange-flower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https://www.flickr.com/photos/minnesota_social_marketing/8510289445/" TargetMode="Externa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hyperlink" Target="http://www.flickr.com/photos/miniqq/5164115153/" TargetMode="External"/><Relationship Id="rId18" Type="http://schemas.openxmlformats.org/officeDocument/2006/relationships/image" Target="../media/image17.png"/><Relationship Id="rId3" Type="http://schemas.openxmlformats.org/officeDocument/2006/relationships/hyperlink" Target="http://commons.wikimedia.org/wiki/File:Lavender_7.JPG" TargetMode="External"/><Relationship Id="rId7" Type="http://schemas.openxmlformats.org/officeDocument/2006/relationships/hyperlink" Target="https://www.flickr.com/photos/artizone/6822013189/" TargetMode="External"/><Relationship Id="rId12" Type="http://schemas.openxmlformats.org/officeDocument/2006/relationships/image" Target="../media/image14.jpeg"/><Relationship Id="rId17" Type="http://schemas.openxmlformats.org/officeDocument/2006/relationships/hyperlink" Target="https://ja.wikipedia.org/wiki/%E3%83%88%E3%82%A6%E3%82%B7%E3%82%AD%E3%83%9F" TargetMode="External"/><Relationship Id="rId2" Type="http://schemas.openxmlformats.org/officeDocument/2006/relationships/image" Target="../media/image9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hyperlink" Target="https://commons.wikimedia.org/wiki/File:Cloves.JPG" TargetMode="External"/><Relationship Id="rId5" Type="http://schemas.openxmlformats.org/officeDocument/2006/relationships/hyperlink" Target="https://pxhere.com/en/photo/1193252" TargetMode="External"/><Relationship Id="rId15" Type="http://schemas.openxmlformats.org/officeDocument/2006/relationships/hyperlink" Target="https://en.wikipedia.org/wiki/Nutmeg" TargetMode="External"/><Relationship Id="rId10" Type="http://schemas.openxmlformats.org/officeDocument/2006/relationships/image" Target="../media/image13.jpeg"/><Relationship Id="rId19" Type="http://schemas.openxmlformats.org/officeDocument/2006/relationships/hyperlink" Target="http://www.pngall.com/mint-png" TargetMode="External"/><Relationship Id="rId4" Type="http://schemas.openxmlformats.org/officeDocument/2006/relationships/image" Target="../media/image10.jpeg"/><Relationship Id="rId9" Type="http://schemas.openxmlformats.org/officeDocument/2006/relationships/hyperlink" Target="https://pixabay.com/en/rose-petals-flower-potpourri-1155147/" TargetMode="External"/><Relationship Id="rId1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close up of a flower&#10;&#10;Description automatically generated">
            <a:extLst>
              <a:ext uri="{FF2B5EF4-FFF2-40B4-BE49-F238E27FC236}">
                <a16:creationId xmlns:a16="http://schemas.microsoft.com/office/drawing/2014/main" id="{4F2921E8-9FEF-4598-9FEA-5D91E059BD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37448" b="25052"/>
          <a:stretch/>
        </p:blipFill>
        <p:spPr>
          <a:xfrm>
            <a:off x="20" y="10"/>
            <a:ext cx="6095980" cy="3428990"/>
          </a:xfrm>
          <a:prstGeom prst="rect">
            <a:avLst/>
          </a:prstGeom>
        </p:spPr>
      </p:pic>
      <p:pic>
        <p:nvPicPr>
          <p:cNvPr id="5" name="Picture 4" descr="A person holding a flower&#10;&#10;Description automatically generated">
            <a:extLst>
              <a:ext uri="{FF2B5EF4-FFF2-40B4-BE49-F238E27FC236}">
                <a16:creationId xmlns:a16="http://schemas.microsoft.com/office/drawing/2014/main" id="{A806992C-EA2F-4DC6-A65A-970D3CD9B4A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20301" b="12334"/>
          <a:stretch/>
        </p:blipFill>
        <p:spPr>
          <a:xfrm>
            <a:off x="6096000" y="10"/>
            <a:ext cx="6096000" cy="3428990"/>
          </a:xfrm>
          <a:prstGeom prst="rect">
            <a:avLst/>
          </a:prstGeom>
        </p:spPr>
      </p:pic>
      <p:pic>
        <p:nvPicPr>
          <p:cNvPr id="11" name="Picture 10" descr="A rodent looking at the camera&#10;&#10;Description automatically generated">
            <a:extLst>
              <a:ext uri="{FF2B5EF4-FFF2-40B4-BE49-F238E27FC236}">
                <a16:creationId xmlns:a16="http://schemas.microsoft.com/office/drawing/2014/main" id="{57FECFD6-E668-4C67-AF3A-25499FF6F0F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t="7362" b="22326"/>
          <a:stretch/>
        </p:blipFill>
        <p:spPr>
          <a:xfrm>
            <a:off x="20" y="3429000"/>
            <a:ext cx="6095980" cy="3429000"/>
          </a:xfrm>
          <a:prstGeom prst="rect">
            <a:avLst/>
          </a:prstGeom>
        </p:spPr>
      </p:pic>
      <p:pic>
        <p:nvPicPr>
          <p:cNvPr id="8" name="Picture 7" descr="A close up of a cat&#10;&#10;Description automatically generated">
            <a:extLst>
              <a:ext uri="{FF2B5EF4-FFF2-40B4-BE49-F238E27FC236}">
                <a16:creationId xmlns:a16="http://schemas.microsoft.com/office/drawing/2014/main" id="{2EFCA4C9-E3DB-49F6-B826-E1F694DE52F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rcRect t="2874" b="7126"/>
          <a:stretch/>
        </p:blipFill>
        <p:spPr>
          <a:xfrm>
            <a:off x="6096000" y="3429000"/>
            <a:ext cx="6096000" cy="3429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B497CCB5-5FC2-473C-AFCC-2430CEF1DF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409915" y="1742916"/>
            <a:ext cx="3372170" cy="33721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ame 20">
            <a:extLst>
              <a:ext uri="{FF2B5EF4-FFF2-40B4-BE49-F238E27FC236}">
                <a16:creationId xmlns:a16="http://schemas.microsoft.com/office/drawing/2014/main" id="{599C8C75-BFDF-44E7-A028-EEB5EDD588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971277" y="1304278"/>
            <a:ext cx="4249446" cy="4249444"/>
          </a:xfrm>
          <a:prstGeom prst="frame">
            <a:avLst>
              <a:gd name="adj1" fmla="val 1195"/>
            </a:avLst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45528" y="4201466"/>
            <a:ext cx="2700944" cy="659993"/>
          </a:xfrm>
          <a:noFill/>
        </p:spPr>
        <p:txBody>
          <a:bodyPr>
            <a:normAutofit/>
          </a:bodyPr>
          <a:lstStyle/>
          <a:p>
            <a:r>
              <a:rPr lang="en-GB" sz="1600">
                <a:solidFill>
                  <a:srgbClr val="080808"/>
                </a:solidFill>
              </a:rPr>
              <a:t>Awaken your senses!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6858" y="2761554"/>
            <a:ext cx="3618284" cy="1345720"/>
          </a:xfrm>
          <a:noFill/>
        </p:spPr>
        <p:txBody>
          <a:bodyPr anchor="ctr">
            <a:normAutofit/>
          </a:bodyPr>
          <a:lstStyle/>
          <a:p>
            <a:r>
              <a:rPr lang="en-GB" sz="2800" dirty="0">
                <a:solidFill>
                  <a:srgbClr val="080808"/>
                </a:solidFill>
              </a:rPr>
              <a:t>This week’s Hope Project challenge</a:t>
            </a:r>
          </a:p>
        </p:txBody>
      </p:sp>
    </p:spTree>
    <p:extLst>
      <p:ext uri="{BB962C8B-B14F-4D97-AF65-F5344CB8AC3E}">
        <p14:creationId xmlns:p14="http://schemas.microsoft.com/office/powerpoint/2010/main" val="2524561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10E9465-11F7-42F5-92CA-F7294E7D40F4}"/>
              </a:ext>
            </a:extLst>
          </p:cNvPr>
          <p:cNvSpPr txBox="1"/>
          <p:nvPr/>
        </p:nvSpPr>
        <p:spPr>
          <a:xfrm>
            <a:off x="479685" y="779489"/>
            <a:ext cx="403235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 these strange times, it is important that we keep as calm as possible and take time to relax.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892E85-53AA-4DED-AF0F-943367874CEE}"/>
              </a:ext>
            </a:extLst>
          </p:cNvPr>
          <p:cNvSpPr txBox="1"/>
          <p:nvPr/>
        </p:nvSpPr>
        <p:spPr>
          <a:xfrm>
            <a:off x="8509134" y="1687430"/>
            <a:ext cx="287811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If our senses get overloaded we can feel overwhelmed and more anxious.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5063E0-09D8-43A6-B68C-90BFD95CC138}"/>
              </a:ext>
            </a:extLst>
          </p:cNvPr>
          <p:cNvSpPr txBox="1"/>
          <p:nvPr/>
        </p:nvSpPr>
        <p:spPr>
          <a:xfrm>
            <a:off x="632858" y="4552384"/>
            <a:ext cx="458199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Your task this week is to awaken your sense of smell with something lovely and relaxing!</a:t>
            </a:r>
          </a:p>
        </p:txBody>
      </p:sp>
      <p:pic>
        <p:nvPicPr>
          <p:cNvPr id="8" name="Picture 7" descr="A green frog&#10;&#10;Description automatically generated">
            <a:extLst>
              <a:ext uri="{FF2B5EF4-FFF2-40B4-BE49-F238E27FC236}">
                <a16:creationId xmlns:a16="http://schemas.microsoft.com/office/drawing/2014/main" id="{9A4CACF3-3E49-4C6F-A934-9B6EF78689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382982" y="418240"/>
            <a:ext cx="3744087" cy="1815882"/>
          </a:xfrm>
          <a:prstGeom prst="rect">
            <a:avLst/>
          </a:prstGeom>
        </p:spPr>
      </p:pic>
      <p:pic>
        <p:nvPicPr>
          <p:cNvPr id="11" name="Picture 10" descr="A large orange cat lying on a desk&#10;&#10;Description automatically generated">
            <a:extLst>
              <a:ext uri="{FF2B5EF4-FFF2-40B4-BE49-F238E27FC236}">
                <a16:creationId xmlns:a16="http://schemas.microsoft.com/office/drawing/2014/main" id="{6A34F410-DDC6-4AEF-9548-C528DDF502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803368" y="3934199"/>
            <a:ext cx="3074155" cy="2305616"/>
          </a:xfrm>
          <a:prstGeom prst="rect">
            <a:avLst/>
          </a:prstGeom>
        </p:spPr>
      </p:pic>
      <p:pic>
        <p:nvPicPr>
          <p:cNvPr id="14" name="Picture 13" descr="A person holding a baby&#10;&#10;Description automatically generated">
            <a:extLst>
              <a:ext uri="{FF2B5EF4-FFF2-40B4-BE49-F238E27FC236}">
                <a16:creationId xmlns:a16="http://schemas.microsoft.com/office/drawing/2014/main" id="{6B38F867-BD11-4FC6-BE2D-FFEBA83053D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758452" y="4384754"/>
            <a:ext cx="1496573" cy="2250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767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3BB83A-D9A4-4498-A14F-9D940CDB91F8}"/>
              </a:ext>
            </a:extLst>
          </p:cNvPr>
          <p:cNvSpPr txBox="1"/>
          <p:nvPr/>
        </p:nvSpPr>
        <p:spPr>
          <a:xfrm>
            <a:off x="194872" y="1484026"/>
            <a:ext cx="2743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Your Hope Project task this week is to make a sensory smelling bag – a bag full of things that smell lovely, calm and relaxing.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9108FC-46DA-4202-A24D-3A10836AB54E}"/>
              </a:ext>
            </a:extLst>
          </p:cNvPr>
          <p:cNvSpPr txBox="1"/>
          <p:nvPr/>
        </p:nvSpPr>
        <p:spPr>
          <a:xfrm>
            <a:off x="9533744" y="2488367"/>
            <a:ext cx="23534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can you see in these sensory smelling bags?</a:t>
            </a:r>
          </a:p>
        </p:txBody>
      </p:sp>
      <p:pic>
        <p:nvPicPr>
          <p:cNvPr id="7" name="Picture 6" descr="A picture containing plate, cake, table, piece&#10;&#10;Description automatically generated">
            <a:extLst>
              <a:ext uri="{FF2B5EF4-FFF2-40B4-BE49-F238E27FC236}">
                <a16:creationId xmlns:a16="http://schemas.microsoft.com/office/drawing/2014/main" id="{1806B5E6-1652-429A-8708-070030A26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469" y="585390"/>
            <a:ext cx="6173061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77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46F87C9-7F06-4C58-B46E-B3F4AA295B65}"/>
              </a:ext>
            </a:extLst>
          </p:cNvPr>
          <p:cNvSpPr txBox="1"/>
          <p:nvPr/>
        </p:nvSpPr>
        <p:spPr>
          <a:xfrm>
            <a:off x="195323" y="-59099"/>
            <a:ext cx="32908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What could you put in your bag?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4D67B4-5D5E-451E-AF49-95E10B3C8B73}"/>
              </a:ext>
            </a:extLst>
          </p:cNvPr>
          <p:cNvSpPr txBox="1"/>
          <p:nvPr/>
        </p:nvSpPr>
        <p:spPr>
          <a:xfrm>
            <a:off x="4314348" y="414228"/>
            <a:ext cx="1152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Lavender</a:t>
            </a:r>
          </a:p>
        </p:txBody>
      </p:sp>
      <p:pic>
        <p:nvPicPr>
          <p:cNvPr id="5" name="Picture 4" descr="A close up of a purple flower&#10;&#10;Description automatically generated">
            <a:extLst>
              <a:ext uri="{FF2B5EF4-FFF2-40B4-BE49-F238E27FC236}">
                <a16:creationId xmlns:a16="http://schemas.microsoft.com/office/drawing/2014/main" id="{AB757FE8-2068-405C-8858-8590059AE1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3637648" y="834023"/>
            <a:ext cx="2166804" cy="16292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CFB9D88-0FF7-4540-9229-9460C3631208}"/>
              </a:ext>
            </a:extLst>
          </p:cNvPr>
          <p:cNvSpPr txBox="1"/>
          <p:nvPr/>
        </p:nvSpPr>
        <p:spPr>
          <a:xfrm>
            <a:off x="7048702" y="312148"/>
            <a:ext cx="1361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Dried Apple</a:t>
            </a:r>
          </a:p>
        </p:txBody>
      </p:sp>
      <p:pic>
        <p:nvPicPr>
          <p:cNvPr id="9" name="Picture 8" descr="A pile of fruit&#10;&#10;Description automatically generated">
            <a:extLst>
              <a:ext uri="{FF2B5EF4-FFF2-40B4-BE49-F238E27FC236}">
                <a16:creationId xmlns:a16="http://schemas.microsoft.com/office/drawing/2014/main" id="{6F5FB815-5833-401E-974F-1470D4F326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425926" y="681480"/>
            <a:ext cx="2432872" cy="15288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5630222-D3DA-44A2-A61C-9864168FB9E0}"/>
              </a:ext>
            </a:extLst>
          </p:cNvPr>
          <p:cNvSpPr txBox="1"/>
          <p:nvPr/>
        </p:nvSpPr>
        <p:spPr>
          <a:xfrm>
            <a:off x="528770" y="1879893"/>
            <a:ext cx="131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Cinnamon </a:t>
            </a:r>
          </a:p>
        </p:txBody>
      </p:sp>
      <p:pic>
        <p:nvPicPr>
          <p:cNvPr id="12" name="Picture 11" descr="Food on a table&#10;&#10;Description automatically generated">
            <a:extLst>
              <a:ext uri="{FF2B5EF4-FFF2-40B4-BE49-F238E27FC236}">
                <a16:creationId xmlns:a16="http://schemas.microsoft.com/office/drawing/2014/main" id="{07ED868B-BE73-4F4C-BE92-B3B64B5A63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78317" y="2284152"/>
            <a:ext cx="2001414" cy="20033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5C708AA-7E0E-4D20-BC8C-8C0276F862F7}"/>
              </a:ext>
            </a:extLst>
          </p:cNvPr>
          <p:cNvSpPr txBox="1"/>
          <p:nvPr/>
        </p:nvSpPr>
        <p:spPr>
          <a:xfrm>
            <a:off x="10025100" y="1265176"/>
            <a:ext cx="1630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Rose Petals</a:t>
            </a:r>
          </a:p>
        </p:txBody>
      </p:sp>
      <p:pic>
        <p:nvPicPr>
          <p:cNvPr id="16" name="Picture 15" descr="A close up of a flower&#10;&#10;Description automatically generated">
            <a:extLst>
              <a:ext uri="{FF2B5EF4-FFF2-40B4-BE49-F238E27FC236}">
                <a16:creationId xmlns:a16="http://schemas.microsoft.com/office/drawing/2014/main" id="{FADE7D3F-7CAD-4232-9ACF-388034F25F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9480272" y="1789761"/>
            <a:ext cx="2293346" cy="152889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45F0B62-7F31-4D12-9623-02931CC9EC6B}"/>
              </a:ext>
            </a:extLst>
          </p:cNvPr>
          <p:cNvSpPr txBox="1"/>
          <p:nvPr/>
        </p:nvSpPr>
        <p:spPr>
          <a:xfrm>
            <a:off x="3660912" y="2759646"/>
            <a:ext cx="1361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Cloves</a:t>
            </a:r>
          </a:p>
        </p:txBody>
      </p:sp>
      <p:pic>
        <p:nvPicPr>
          <p:cNvPr id="19" name="Picture 18" descr="A picture containing spice, table, sitting, food&#10;&#10;Description automatically generated">
            <a:extLst>
              <a:ext uri="{FF2B5EF4-FFF2-40B4-BE49-F238E27FC236}">
                <a16:creationId xmlns:a16="http://schemas.microsoft.com/office/drawing/2014/main" id="{A7E40CB4-ADCC-4DC2-BDE2-10E86258F16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2977916" y="3066005"/>
            <a:ext cx="2293345" cy="172000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8B37D1F-FBB2-4D34-AB26-485A6F2D99D3}"/>
              </a:ext>
            </a:extLst>
          </p:cNvPr>
          <p:cNvSpPr txBox="1"/>
          <p:nvPr/>
        </p:nvSpPr>
        <p:spPr>
          <a:xfrm>
            <a:off x="6771860" y="2629728"/>
            <a:ext cx="1688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Candied Orange </a:t>
            </a:r>
          </a:p>
        </p:txBody>
      </p:sp>
      <p:pic>
        <p:nvPicPr>
          <p:cNvPr id="23" name="Picture 22" descr="A bowl of oranges on a plate&#10;&#10;Description automatically generated">
            <a:extLst>
              <a:ext uri="{FF2B5EF4-FFF2-40B4-BE49-F238E27FC236}">
                <a16:creationId xmlns:a16="http://schemas.microsoft.com/office/drawing/2014/main" id="{1642EDFE-52DC-4D9B-9F36-D2A26109A09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6529177" y="3092562"/>
            <a:ext cx="2238006" cy="1678504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98F74D6-B972-4310-9165-B3BC387F706D}"/>
              </a:ext>
            </a:extLst>
          </p:cNvPr>
          <p:cNvSpPr txBox="1"/>
          <p:nvPr/>
        </p:nvSpPr>
        <p:spPr>
          <a:xfrm>
            <a:off x="10025100" y="4159884"/>
            <a:ext cx="1176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Nutmeg</a:t>
            </a:r>
          </a:p>
        </p:txBody>
      </p:sp>
      <p:pic>
        <p:nvPicPr>
          <p:cNvPr id="27" name="Picture 26" descr="A picture containing fruit, table, chocolate, sitting&#10;&#10;Description automatically generated">
            <a:extLst>
              <a:ext uri="{FF2B5EF4-FFF2-40B4-BE49-F238E27FC236}">
                <a16:creationId xmlns:a16="http://schemas.microsoft.com/office/drawing/2014/main" id="{4C5454DB-0EC7-4D82-87CE-8801E7A48FA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9432286" y="4639846"/>
            <a:ext cx="2082527" cy="178270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412B4E61-6967-4671-9193-C1BA77149D15}"/>
              </a:ext>
            </a:extLst>
          </p:cNvPr>
          <p:cNvSpPr txBox="1"/>
          <p:nvPr/>
        </p:nvSpPr>
        <p:spPr>
          <a:xfrm>
            <a:off x="921655" y="4396119"/>
            <a:ext cx="1334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Aniseed</a:t>
            </a:r>
          </a:p>
        </p:txBody>
      </p:sp>
      <p:pic>
        <p:nvPicPr>
          <p:cNvPr id="31" name="Picture 30" descr="A picture containing spice, food, table, photo&#10;&#10;Description automatically generated">
            <a:extLst>
              <a:ext uri="{FF2B5EF4-FFF2-40B4-BE49-F238E27FC236}">
                <a16:creationId xmlns:a16="http://schemas.microsoft.com/office/drawing/2014/main" id="{3AD3C5C2-316F-4D76-9259-2A143D3135B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195323" y="4765451"/>
            <a:ext cx="2432873" cy="1824655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49471546-8FAD-4891-B255-80A9DC71FF77}"/>
              </a:ext>
            </a:extLst>
          </p:cNvPr>
          <p:cNvSpPr txBox="1"/>
          <p:nvPr/>
        </p:nvSpPr>
        <p:spPr>
          <a:xfrm>
            <a:off x="3616380" y="5531200"/>
            <a:ext cx="1136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Mint</a:t>
            </a:r>
          </a:p>
        </p:txBody>
      </p:sp>
      <p:pic>
        <p:nvPicPr>
          <p:cNvPr id="35" name="Picture 34" descr="A tree with green leaves&#10;&#10;Description automatically generated">
            <a:extLst>
              <a:ext uri="{FF2B5EF4-FFF2-40B4-BE49-F238E27FC236}">
                <a16:creationId xmlns:a16="http://schemas.microsoft.com/office/drawing/2014/main" id="{5DBB725C-301E-4FC0-ADDB-157951C2E8C9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9"/>
              </a:ext>
            </a:extLst>
          </a:blip>
          <a:stretch>
            <a:fillRect/>
          </a:stretch>
        </p:blipFill>
        <p:spPr>
          <a:xfrm>
            <a:off x="4314348" y="4925089"/>
            <a:ext cx="2953963" cy="185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78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9">
            <a:extLst>
              <a:ext uri="{FF2B5EF4-FFF2-40B4-BE49-F238E27FC236}">
                <a16:creationId xmlns:a16="http://schemas.microsoft.com/office/drawing/2014/main" id="{BEE73255-8084-4DF9-BB0B-15EAC92E2C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21344E-5907-4CF4-97EE-77152E4831B2}"/>
              </a:ext>
            </a:extLst>
          </p:cNvPr>
          <p:cNvSpPr txBox="1"/>
          <p:nvPr/>
        </p:nvSpPr>
        <p:spPr>
          <a:xfrm>
            <a:off x="603938" y="640081"/>
            <a:ext cx="2608655" cy="52577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>
                <a:solidFill>
                  <a:srgbClr val="2C2C2C"/>
                </a:solidFill>
                <a:latin typeface="+mj-lt"/>
                <a:ea typeface="+mj-ea"/>
                <a:cs typeface="+mj-cs"/>
              </a:rPr>
              <a:t>Ask one of the CHAMPS from your bubble for a bag if you would like to complete this Hope Project Challenge</a:t>
            </a:r>
          </a:p>
        </p:txBody>
      </p:sp>
      <p:sp>
        <p:nvSpPr>
          <p:cNvPr id="19" name="Rounded Rectangle 9">
            <a:extLst>
              <a:ext uri="{FF2B5EF4-FFF2-40B4-BE49-F238E27FC236}">
                <a16:creationId xmlns:a16="http://schemas.microsoft.com/office/drawing/2014/main" id="{67048353-8981-459A-9BC6-9711CE462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80067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table, bottle&#10;&#10;Description automatically generated">
            <a:extLst>
              <a:ext uri="{FF2B5EF4-FFF2-40B4-BE49-F238E27FC236}">
                <a16:creationId xmlns:a16="http://schemas.microsoft.com/office/drawing/2014/main" id="{48BFEA1D-A31F-4CDD-8856-37B5A15B31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2"/>
          <a:stretch/>
        </p:blipFill>
        <p:spPr>
          <a:xfrm>
            <a:off x="4062964" y="942538"/>
            <a:ext cx="7163222" cy="4808332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5ED1755-C63B-42D6-A4E2-FBD2A029F0CB}"/>
              </a:ext>
            </a:extLst>
          </p:cNvPr>
          <p:cNvSpPr txBox="1"/>
          <p:nvPr/>
        </p:nvSpPr>
        <p:spPr>
          <a:xfrm>
            <a:off x="8057322" y="3482726"/>
            <a:ext cx="36841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/>
              <a:t>Then fill it up with lots of gorgeous smelling, calming loveliness!</a:t>
            </a:r>
          </a:p>
        </p:txBody>
      </p:sp>
    </p:spTree>
    <p:extLst>
      <p:ext uri="{BB962C8B-B14F-4D97-AF65-F5344CB8AC3E}">
        <p14:creationId xmlns:p14="http://schemas.microsoft.com/office/powerpoint/2010/main" val="2084343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A92BC41-5AE1-432E-87C7-12BF9E03D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01415" y="476778"/>
            <a:ext cx="7212450" cy="5920653"/>
          </a:xfrm>
          <a:prstGeom prst="rect">
            <a:avLst/>
          </a:prstGeom>
          <a:solidFill>
            <a:srgbClr val="31554A">
              <a:alpha val="9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D366C8-0C04-4083-8F87-CA2D7188FBD1}"/>
              </a:ext>
            </a:extLst>
          </p:cNvPr>
          <p:cNvSpPr txBox="1"/>
          <p:nvPr/>
        </p:nvSpPr>
        <p:spPr>
          <a:xfrm>
            <a:off x="5141495" y="1179095"/>
            <a:ext cx="5956353" cy="34044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Finally, if you start to feel overwhelmed or anxious, find a quiet spot and take a big sniff of your sensory smelling bag.  Sit back and enjoy the calming feeling …..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C0E1208-0B30-4396-AE7C-AEBFFAEE6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87478" y="4713662"/>
            <a:ext cx="3657600" cy="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icture containing person, child, young, sitting&#10;&#10;Description automatically generated">
            <a:extLst>
              <a:ext uri="{FF2B5EF4-FFF2-40B4-BE49-F238E27FC236}">
                <a16:creationId xmlns:a16="http://schemas.microsoft.com/office/drawing/2014/main" id="{6F97C1B2-9AD7-4FE2-BD50-83AA10B13F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" r="-1" b="-1"/>
          <a:stretch/>
        </p:blipFill>
        <p:spPr>
          <a:xfrm>
            <a:off x="475488" y="476777"/>
            <a:ext cx="3864383" cy="592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7190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185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This week’s Hope Project challenge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week’s Hope Project challenge</dc:title>
  <dc:creator>Lenovo</dc:creator>
  <cp:lastModifiedBy>Lenovo</cp:lastModifiedBy>
  <cp:revision>2</cp:revision>
  <dcterms:created xsi:type="dcterms:W3CDTF">2020-11-12T19:20:29Z</dcterms:created>
  <dcterms:modified xsi:type="dcterms:W3CDTF">2020-11-12T19:22:44Z</dcterms:modified>
</cp:coreProperties>
</file>