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58" r:id="rId5"/>
    <p:sldId id="257" r:id="rId6"/>
    <p:sldId id="259"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22CE4B7-D21C-4DF6-9B0A-91F74420321E}" type="datetimeFigureOut">
              <a:rPr lang="en-GB" smtClean="0"/>
              <a:t>26/10/2021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CB3920-6DAB-4154-9635-DDDF6C03A2DF}" type="slidenum">
              <a:rPr lang="en-GB" smtClean="0"/>
              <a:t>‹#›</a:t>
            </a:fld>
            <a:endParaRPr lang="en-GB"/>
          </a:p>
        </p:txBody>
      </p:sp>
    </p:spTree>
    <p:extLst>
      <p:ext uri="{BB962C8B-B14F-4D97-AF65-F5344CB8AC3E}">
        <p14:creationId xmlns:p14="http://schemas.microsoft.com/office/powerpoint/2010/main" val="86795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22CE4B7-D21C-4DF6-9B0A-91F74420321E}" type="datetimeFigureOut">
              <a:rPr lang="en-GB" smtClean="0"/>
              <a:t>26/10/2021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CB3920-6DAB-4154-9635-DDDF6C03A2DF}" type="slidenum">
              <a:rPr lang="en-GB" smtClean="0"/>
              <a:t>‹#›</a:t>
            </a:fld>
            <a:endParaRPr lang="en-GB"/>
          </a:p>
        </p:txBody>
      </p:sp>
    </p:spTree>
    <p:extLst>
      <p:ext uri="{BB962C8B-B14F-4D97-AF65-F5344CB8AC3E}">
        <p14:creationId xmlns:p14="http://schemas.microsoft.com/office/powerpoint/2010/main" val="6938165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22CE4B7-D21C-4DF6-9B0A-91F74420321E}" type="datetimeFigureOut">
              <a:rPr lang="en-GB" smtClean="0"/>
              <a:t>26/10/2021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CB3920-6DAB-4154-9635-DDDF6C03A2DF}" type="slidenum">
              <a:rPr lang="en-GB" smtClean="0"/>
              <a:t>‹#›</a:t>
            </a:fld>
            <a:endParaRPr lang="en-GB"/>
          </a:p>
        </p:txBody>
      </p:sp>
    </p:spTree>
    <p:extLst>
      <p:ext uri="{BB962C8B-B14F-4D97-AF65-F5344CB8AC3E}">
        <p14:creationId xmlns:p14="http://schemas.microsoft.com/office/powerpoint/2010/main" val="41916579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22CE4B7-D21C-4DF6-9B0A-91F74420321E}" type="datetimeFigureOut">
              <a:rPr lang="en-GB" smtClean="0"/>
              <a:t>26/10/2021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CB3920-6DAB-4154-9635-DDDF6C03A2DF}" type="slidenum">
              <a:rPr lang="en-GB" smtClean="0"/>
              <a:t>‹#›</a:t>
            </a:fld>
            <a:endParaRPr lang="en-GB"/>
          </a:p>
        </p:txBody>
      </p:sp>
    </p:spTree>
    <p:extLst>
      <p:ext uri="{BB962C8B-B14F-4D97-AF65-F5344CB8AC3E}">
        <p14:creationId xmlns:p14="http://schemas.microsoft.com/office/powerpoint/2010/main" val="2225665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22CE4B7-D21C-4DF6-9B0A-91F74420321E}" type="datetimeFigureOut">
              <a:rPr lang="en-GB" smtClean="0"/>
              <a:t>26/10/2021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BCB3920-6DAB-4154-9635-DDDF6C03A2DF}" type="slidenum">
              <a:rPr lang="en-GB" smtClean="0"/>
              <a:t>‹#›</a:t>
            </a:fld>
            <a:endParaRPr lang="en-GB"/>
          </a:p>
        </p:txBody>
      </p:sp>
    </p:spTree>
    <p:extLst>
      <p:ext uri="{BB962C8B-B14F-4D97-AF65-F5344CB8AC3E}">
        <p14:creationId xmlns:p14="http://schemas.microsoft.com/office/powerpoint/2010/main" val="40727771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22CE4B7-D21C-4DF6-9B0A-91F74420321E}" type="datetimeFigureOut">
              <a:rPr lang="en-GB" smtClean="0"/>
              <a:t>26/10/2021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BCB3920-6DAB-4154-9635-DDDF6C03A2DF}" type="slidenum">
              <a:rPr lang="en-GB" smtClean="0"/>
              <a:t>‹#›</a:t>
            </a:fld>
            <a:endParaRPr lang="en-GB"/>
          </a:p>
        </p:txBody>
      </p:sp>
    </p:spTree>
    <p:extLst>
      <p:ext uri="{BB962C8B-B14F-4D97-AF65-F5344CB8AC3E}">
        <p14:creationId xmlns:p14="http://schemas.microsoft.com/office/powerpoint/2010/main" val="23651693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2CE4B7-D21C-4DF6-9B0A-91F74420321E}" type="datetimeFigureOut">
              <a:rPr lang="en-GB" smtClean="0"/>
              <a:t>26/10/2021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BCB3920-6DAB-4154-9635-DDDF6C03A2DF}" type="slidenum">
              <a:rPr lang="en-GB" smtClean="0"/>
              <a:t>‹#›</a:t>
            </a:fld>
            <a:endParaRPr lang="en-GB"/>
          </a:p>
        </p:txBody>
      </p:sp>
    </p:spTree>
    <p:extLst>
      <p:ext uri="{BB962C8B-B14F-4D97-AF65-F5344CB8AC3E}">
        <p14:creationId xmlns:p14="http://schemas.microsoft.com/office/powerpoint/2010/main" val="17943078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22CE4B7-D21C-4DF6-9B0A-91F74420321E}" type="datetimeFigureOut">
              <a:rPr lang="en-GB" smtClean="0"/>
              <a:t>26/10/2021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CB3920-6DAB-4154-9635-DDDF6C03A2DF}" type="slidenum">
              <a:rPr lang="en-GB" smtClean="0"/>
              <a:t>‹#›</a:t>
            </a:fld>
            <a:endParaRPr lang="en-GB"/>
          </a:p>
        </p:txBody>
      </p:sp>
    </p:spTree>
    <p:extLst>
      <p:ext uri="{BB962C8B-B14F-4D97-AF65-F5344CB8AC3E}">
        <p14:creationId xmlns:p14="http://schemas.microsoft.com/office/powerpoint/2010/main" val="985716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22CE4B7-D21C-4DF6-9B0A-91F74420321E}" type="datetimeFigureOut">
              <a:rPr lang="en-GB" smtClean="0"/>
              <a:t>26/10/2021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CB3920-6DAB-4154-9635-DDDF6C03A2DF}" type="slidenum">
              <a:rPr lang="en-GB" smtClean="0"/>
              <a:t>‹#›</a:t>
            </a:fld>
            <a:endParaRPr lang="en-GB"/>
          </a:p>
        </p:txBody>
      </p:sp>
    </p:spTree>
    <p:extLst>
      <p:ext uri="{BB962C8B-B14F-4D97-AF65-F5344CB8AC3E}">
        <p14:creationId xmlns:p14="http://schemas.microsoft.com/office/powerpoint/2010/main" val="546301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22CE4B7-D21C-4DF6-9B0A-91F74420321E}" type="datetimeFigureOut">
              <a:rPr lang="en-GB" smtClean="0"/>
              <a:t>26/10/2021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CB3920-6DAB-4154-9635-DDDF6C03A2DF}" type="slidenum">
              <a:rPr lang="en-GB" smtClean="0"/>
              <a:t>‹#›</a:t>
            </a:fld>
            <a:endParaRPr lang="en-GB"/>
          </a:p>
        </p:txBody>
      </p:sp>
    </p:spTree>
    <p:extLst>
      <p:ext uri="{BB962C8B-B14F-4D97-AF65-F5344CB8AC3E}">
        <p14:creationId xmlns:p14="http://schemas.microsoft.com/office/powerpoint/2010/main" val="2832613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22CE4B7-D21C-4DF6-9B0A-91F74420321E}" type="datetimeFigureOut">
              <a:rPr lang="en-GB" smtClean="0"/>
              <a:t>26/10/2021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CB3920-6DAB-4154-9635-DDDF6C03A2DF}" type="slidenum">
              <a:rPr lang="en-GB" smtClean="0"/>
              <a:t>‹#›</a:t>
            </a:fld>
            <a:endParaRPr lang="en-GB"/>
          </a:p>
        </p:txBody>
      </p:sp>
    </p:spTree>
    <p:extLst>
      <p:ext uri="{BB962C8B-B14F-4D97-AF65-F5344CB8AC3E}">
        <p14:creationId xmlns:p14="http://schemas.microsoft.com/office/powerpoint/2010/main" val="357756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2CE4B7-D21C-4DF6-9B0A-91F74420321E}" type="datetimeFigureOut">
              <a:rPr lang="en-GB" smtClean="0"/>
              <a:t>26/10/2021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CB3920-6DAB-4154-9635-DDDF6C03A2DF}" type="slidenum">
              <a:rPr lang="en-GB" smtClean="0"/>
              <a:t>‹#›</a:t>
            </a:fld>
            <a:endParaRPr lang="en-GB"/>
          </a:p>
        </p:txBody>
      </p:sp>
    </p:spTree>
    <p:extLst>
      <p:ext uri="{BB962C8B-B14F-4D97-AF65-F5344CB8AC3E}">
        <p14:creationId xmlns:p14="http://schemas.microsoft.com/office/powerpoint/2010/main" val="887112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1" name="Group 10">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5" name="Freeform: Shape 14">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 name="Group 11">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3" name="Freeform: Shape 12">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le 1"/>
          <p:cNvSpPr>
            <a:spLocks noGrp="1"/>
          </p:cNvSpPr>
          <p:nvPr>
            <p:ph type="ctrTitle"/>
          </p:nvPr>
        </p:nvSpPr>
        <p:spPr>
          <a:xfrm>
            <a:off x="838199" y="1120676"/>
            <a:ext cx="7021513" cy="2308324"/>
          </a:xfrm>
        </p:spPr>
        <p:txBody>
          <a:bodyPr>
            <a:normAutofit/>
          </a:bodyPr>
          <a:lstStyle/>
          <a:p>
            <a:pPr algn="l"/>
            <a:r>
              <a:rPr lang="en-GB" sz="7200">
                <a:solidFill>
                  <a:schemeClr val="bg1"/>
                </a:solidFill>
              </a:rPr>
              <a:t>E-safety</a:t>
            </a:r>
          </a:p>
        </p:txBody>
      </p:sp>
    </p:spTree>
    <p:extLst>
      <p:ext uri="{BB962C8B-B14F-4D97-AF65-F5344CB8AC3E}">
        <p14:creationId xmlns:p14="http://schemas.microsoft.com/office/powerpoint/2010/main" val="39748212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17264" y="2892810"/>
            <a:ext cx="4824078" cy="369332"/>
          </a:xfrm>
          <a:prstGeom prst="rect">
            <a:avLst/>
          </a:prstGeom>
        </p:spPr>
        <p:txBody>
          <a:bodyPr wrap="none">
            <a:spAutoFit/>
          </a:bodyPr>
          <a:lstStyle/>
          <a:p>
            <a:r>
              <a:rPr lang="en-GB" dirty="0"/>
              <a:t>https://www.youtube.com/watch?v=59zia4DVPIg</a:t>
            </a:r>
          </a:p>
        </p:txBody>
      </p:sp>
      <p:pic>
        <p:nvPicPr>
          <p:cNvPr id="1026" name="Picture 2" descr="The Internet is Like a Puddle by Shona Innes, Irisz Agocs | Watersto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398" y="1348859"/>
            <a:ext cx="3810000" cy="3790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37420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2AAFAE-9DF7-4D03-874C-D28B5F77EE99}"/>
              </a:ext>
            </a:extLst>
          </p:cNvPr>
          <p:cNvSpPr txBox="1"/>
          <p:nvPr/>
        </p:nvSpPr>
        <p:spPr>
          <a:xfrm>
            <a:off x="463825" y="278295"/>
            <a:ext cx="11330609" cy="6124754"/>
          </a:xfrm>
          <a:prstGeom prst="rect">
            <a:avLst/>
          </a:prstGeom>
          <a:noFill/>
        </p:spPr>
        <p:txBody>
          <a:bodyPr wrap="square" rtlCol="0">
            <a:spAutoFit/>
          </a:bodyPr>
          <a:lstStyle/>
          <a:p>
            <a:r>
              <a:rPr lang="en-GB" sz="2800" b="1" dirty="0"/>
              <a:t>The Internet is great but remember:</a:t>
            </a:r>
          </a:p>
          <a:p>
            <a:endParaRPr lang="en-GB" sz="2800" b="1" dirty="0"/>
          </a:p>
          <a:p>
            <a:pPr marL="285750" indent="-285750">
              <a:buFont typeface="Arial" panose="020B0604020202020204" pitchFamily="34" charset="0"/>
              <a:buChar char="•"/>
            </a:pPr>
            <a:r>
              <a:rPr lang="en-GB" sz="2800" dirty="0"/>
              <a:t>Too much time on the Internet means we might not spend enough time with people and things we love;</a:t>
            </a:r>
          </a:p>
          <a:p>
            <a:pPr marL="285750" indent="-285750">
              <a:buFont typeface="Arial" panose="020B0604020202020204" pitchFamily="34" charset="0"/>
              <a:buChar char="•"/>
            </a:pPr>
            <a:r>
              <a:rPr lang="en-GB" sz="2800" dirty="0"/>
              <a:t>We might not get enough exercise and fresh air which could affect our health;</a:t>
            </a:r>
          </a:p>
          <a:p>
            <a:pPr marL="285750" indent="-285750">
              <a:buFont typeface="Arial" panose="020B0604020202020204" pitchFamily="34" charset="0"/>
              <a:buChar char="•"/>
            </a:pPr>
            <a:r>
              <a:rPr lang="en-GB" sz="2800" dirty="0"/>
              <a:t>We might find ourselves in a place on the Internet where we shouldn’t be and we can’t get out of it;</a:t>
            </a:r>
          </a:p>
          <a:p>
            <a:pPr marL="285750" indent="-285750">
              <a:buFont typeface="Arial" panose="020B0604020202020204" pitchFamily="34" charset="0"/>
              <a:buChar char="•"/>
            </a:pPr>
            <a:r>
              <a:rPr lang="en-GB" sz="2800" dirty="0"/>
              <a:t>We might see things we don’t want to see;</a:t>
            </a:r>
          </a:p>
          <a:p>
            <a:pPr marL="285750" indent="-285750">
              <a:buFont typeface="Arial" panose="020B0604020202020204" pitchFamily="34" charset="0"/>
              <a:buChar char="•"/>
            </a:pPr>
            <a:r>
              <a:rPr lang="en-GB" sz="2800" dirty="0"/>
              <a:t>We might end up talking to a stranger;</a:t>
            </a:r>
          </a:p>
          <a:p>
            <a:pPr marL="285750" indent="-285750">
              <a:buFont typeface="Arial" panose="020B0604020202020204" pitchFamily="34" charset="0"/>
              <a:buChar char="•"/>
            </a:pPr>
            <a:r>
              <a:rPr lang="en-GB" sz="2800" dirty="0"/>
              <a:t>We can feel left out if our friends are online and we are not, which can cause trouble with our friendships;</a:t>
            </a:r>
          </a:p>
          <a:p>
            <a:pPr marL="285750" indent="-285750">
              <a:buFont typeface="Arial" panose="020B0604020202020204" pitchFamily="34" charset="0"/>
              <a:buChar char="•"/>
            </a:pPr>
            <a:r>
              <a:rPr lang="en-GB" sz="2800" dirty="0"/>
              <a:t>It can be hard to come off the Internet to do what we need to do – like go to bed!</a:t>
            </a:r>
          </a:p>
        </p:txBody>
      </p:sp>
    </p:spTree>
    <p:extLst>
      <p:ext uri="{BB962C8B-B14F-4D97-AF65-F5344CB8AC3E}">
        <p14:creationId xmlns:p14="http://schemas.microsoft.com/office/powerpoint/2010/main" val="27745797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54A3646-77FE-4862-96CE-45260829B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3F6FA249-9C10-48B9-9F72-1F333D8A94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0" name="Freeform 5">
              <a:extLst>
                <a:ext uri="{FF2B5EF4-FFF2-40B4-BE49-F238E27FC236}">
                  <a16:creationId xmlns:a16="http://schemas.microsoft.com/office/drawing/2014/main" id="{036894FA-6F9A-4863-AEC5-B734F4226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6">
              <a:extLst>
                <a:ext uri="{FF2B5EF4-FFF2-40B4-BE49-F238E27FC236}">
                  <a16:creationId xmlns:a16="http://schemas.microsoft.com/office/drawing/2014/main" id="{6B103C0B-E1BF-4BF0-9605-7426160F9E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7">
              <a:extLst>
                <a:ext uri="{FF2B5EF4-FFF2-40B4-BE49-F238E27FC236}">
                  <a16:creationId xmlns:a16="http://schemas.microsoft.com/office/drawing/2014/main" id="{B796B9AB-146B-42B0-B1F4-7EF69C521A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8">
              <a:extLst>
                <a:ext uri="{FF2B5EF4-FFF2-40B4-BE49-F238E27FC236}">
                  <a16:creationId xmlns:a16="http://schemas.microsoft.com/office/drawing/2014/main" id="{0B8CEE20-F67A-4CFC-88F1-4C942EB624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9">
              <a:extLst>
                <a:ext uri="{FF2B5EF4-FFF2-40B4-BE49-F238E27FC236}">
                  <a16:creationId xmlns:a16="http://schemas.microsoft.com/office/drawing/2014/main" id="{6B823E68-E880-4A79-82AD-6088E1DEA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10">
              <a:extLst>
                <a:ext uri="{FF2B5EF4-FFF2-40B4-BE49-F238E27FC236}">
                  <a16:creationId xmlns:a16="http://schemas.microsoft.com/office/drawing/2014/main" id="{C90FFE78-151B-4C6F-893F-683270602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1">
              <a:extLst>
                <a:ext uri="{FF2B5EF4-FFF2-40B4-BE49-F238E27FC236}">
                  <a16:creationId xmlns:a16="http://schemas.microsoft.com/office/drawing/2014/main" id="{3A2B9B53-0432-42A0-ACC1-23CCDB118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2">
              <a:extLst>
                <a:ext uri="{FF2B5EF4-FFF2-40B4-BE49-F238E27FC236}">
                  <a16:creationId xmlns:a16="http://schemas.microsoft.com/office/drawing/2014/main" id="{142954D5-E17A-4C4B-B575-9D2BE72C64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3">
              <a:extLst>
                <a:ext uri="{FF2B5EF4-FFF2-40B4-BE49-F238E27FC236}">
                  <a16:creationId xmlns:a16="http://schemas.microsoft.com/office/drawing/2014/main" id="{2317E4B1-5573-4066-895C-2FB759804A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4">
              <a:extLst>
                <a:ext uri="{FF2B5EF4-FFF2-40B4-BE49-F238E27FC236}">
                  <a16:creationId xmlns:a16="http://schemas.microsoft.com/office/drawing/2014/main" id="{EBA723B4-613D-41FA-93E8-94173C930F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5">
              <a:extLst>
                <a:ext uri="{FF2B5EF4-FFF2-40B4-BE49-F238E27FC236}">
                  <a16:creationId xmlns:a16="http://schemas.microsoft.com/office/drawing/2014/main" id="{D2693AEC-A60D-40B1-87B3-1EF30A56D4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6">
              <a:extLst>
                <a:ext uri="{FF2B5EF4-FFF2-40B4-BE49-F238E27FC236}">
                  <a16:creationId xmlns:a16="http://schemas.microsoft.com/office/drawing/2014/main" id="{0EFB57B1-129C-4CA5-9513-29226043B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7">
              <a:extLst>
                <a:ext uri="{FF2B5EF4-FFF2-40B4-BE49-F238E27FC236}">
                  <a16:creationId xmlns:a16="http://schemas.microsoft.com/office/drawing/2014/main" id="{AC89A1FD-35E1-4574-A439-61C20F457D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8">
              <a:extLst>
                <a:ext uri="{FF2B5EF4-FFF2-40B4-BE49-F238E27FC236}">
                  <a16:creationId xmlns:a16="http://schemas.microsoft.com/office/drawing/2014/main" id="{4D55D1DF-59D8-4B47-87C4-FB3A82689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9">
              <a:extLst>
                <a:ext uri="{FF2B5EF4-FFF2-40B4-BE49-F238E27FC236}">
                  <a16:creationId xmlns:a16="http://schemas.microsoft.com/office/drawing/2014/main" id="{F99FF32E-3548-4B4D-894E-B3A06C12A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0">
              <a:extLst>
                <a:ext uri="{FF2B5EF4-FFF2-40B4-BE49-F238E27FC236}">
                  <a16:creationId xmlns:a16="http://schemas.microsoft.com/office/drawing/2014/main" id="{5005D0D4-EFA9-4355-BA9B-A7B46F9412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6" name="Freeform 21">
              <a:extLst>
                <a:ext uri="{FF2B5EF4-FFF2-40B4-BE49-F238E27FC236}">
                  <a16:creationId xmlns:a16="http://schemas.microsoft.com/office/drawing/2014/main" id="{6350B02F-5937-44B9-83F4-9C970BE96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7" name="Freeform 22">
              <a:extLst>
                <a:ext uri="{FF2B5EF4-FFF2-40B4-BE49-F238E27FC236}">
                  <a16:creationId xmlns:a16="http://schemas.microsoft.com/office/drawing/2014/main" id="{F21A245F-C10F-495E-BD0E-CE576C7F0D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3">
              <a:extLst>
                <a:ext uri="{FF2B5EF4-FFF2-40B4-BE49-F238E27FC236}">
                  <a16:creationId xmlns:a16="http://schemas.microsoft.com/office/drawing/2014/main" id="{6F524856-7B56-403B-B504-044710FD54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4">
              <a:extLst>
                <a:ext uri="{FF2B5EF4-FFF2-40B4-BE49-F238E27FC236}">
                  <a16:creationId xmlns:a16="http://schemas.microsoft.com/office/drawing/2014/main" id="{4E6D29BC-894B-4228-9F3F-92037EA39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5">
              <a:extLst>
                <a:ext uri="{FF2B5EF4-FFF2-40B4-BE49-F238E27FC236}">
                  <a16:creationId xmlns:a16="http://schemas.microsoft.com/office/drawing/2014/main" id="{E03B2DC6-DF02-45CB-AC7C-6EBBD359C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32" name="Rectangle 31">
            <a:extLst>
              <a:ext uri="{FF2B5EF4-FFF2-40B4-BE49-F238E27FC236}">
                <a16:creationId xmlns:a16="http://schemas.microsoft.com/office/drawing/2014/main" id="{700D0C16-8549-4373-8B7C-3555082CEA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4"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Isosceles Triangle 33">
            <a:extLst>
              <a:ext uri="{FF2B5EF4-FFF2-40B4-BE49-F238E27FC236}">
                <a16:creationId xmlns:a16="http://schemas.microsoft.com/office/drawing/2014/main" id="{C7341777-0F86-4E1E-A07F-2076F00D04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Rectangle 1"/>
          <p:cNvSpPr/>
          <p:nvPr/>
        </p:nvSpPr>
        <p:spPr>
          <a:xfrm>
            <a:off x="2504280" y="565149"/>
            <a:ext cx="8793957" cy="5624635"/>
          </a:xfrm>
          <a:prstGeom prst="rect">
            <a:avLst/>
          </a:prstGeom>
        </p:spPr>
        <p:txBody>
          <a:bodyPr vert="horz" lIns="91440" tIns="45720" rIns="91440" bIns="45720" rtlCol="0">
            <a:normAutofit lnSpcReduction="10000"/>
          </a:bodyPr>
          <a:lstStyle/>
          <a:p>
            <a:pPr fontAlgn="t">
              <a:lnSpc>
                <a:spcPct val="90000"/>
              </a:lnSpc>
              <a:spcAft>
                <a:spcPts val="600"/>
              </a:spcAft>
            </a:pPr>
            <a:r>
              <a:rPr lang="en-US" sz="2400" dirty="0"/>
              <a:t>F</a:t>
            </a:r>
            <a:r>
              <a:rPr lang="en-US" sz="2400" b="0" i="0" dirty="0">
                <a:effectLst/>
              </a:rPr>
              <a:t>ollowing</a:t>
            </a:r>
            <a:r>
              <a:rPr lang="en-US" sz="1500" b="0" i="0" dirty="0">
                <a:effectLst/>
              </a:rPr>
              <a:t> </a:t>
            </a:r>
            <a:r>
              <a:rPr lang="en-US" sz="2400" b="0" i="0" dirty="0">
                <a:effectLst/>
              </a:rPr>
              <a:t>the simple rules below will help you to stay safe online...</a:t>
            </a:r>
          </a:p>
          <a:p>
            <a:pPr fontAlgn="t">
              <a:lnSpc>
                <a:spcPct val="90000"/>
              </a:lnSpc>
              <a:spcAft>
                <a:spcPts val="600"/>
              </a:spcAft>
            </a:pPr>
            <a:r>
              <a:rPr lang="en-US" sz="2400" b="0" i="0" dirty="0">
                <a:effectLst/>
              </a:rPr>
              <a:t> </a:t>
            </a:r>
          </a:p>
          <a:p>
            <a:pPr indent="-228600" fontAlgn="t">
              <a:lnSpc>
                <a:spcPct val="90000"/>
              </a:lnSpc>
              <a:spcAft>
                <a:spcPts val="600"/>
              </a:spcAft>
              <a:buFont typeface="Arial" panose="020B0604020202020204" pitchFamily="34" charset="0"/>
              <a:buChar char="•"/>
            </a:pPr>
            <a:r>
              <a:rPr lang="en-US" sz="2400" b="1" dirty="0"/>
              <a:t>Zip it: </a:t>
            </a:r>
            <a:r>
              <a:rPr lang="en-US" sz="2400" dirty="0"/>
              <a:t>When you’re online, always keep your personal information private and think about what you say and do. Remember, people aren't always who they say they are.</a:t>
            </a:r>
            <a:endParaRPr lang="en-US" sz="2400" b="0" i="0" dirty="0">
              <a:effectLst/>
            </a:endParaRPr>
          </a:p>
          <a:p>
            <a:pPr indent="-228600" fontAlgn="t">
              <a:lnSpc>
                <a:spcPct val="90000"/>
              </a:lnSpc>
              <a:spcAft>
                <a:spcPts val="600"/>
              </a:spcAft>
              <a:buFont typeface="Arial" panose="020B0604020202020204" pitchFamily="34" charset="0"/>
              <a:buChar char="•"/>
            </a:pPr>
            <a:r>
              <a:rPr lang="en-US" sz="2400" b="1" dirty="0"/>
              <a:t>Flag it: </a:t>
            </a:r>
            <a:r>
              <a:rPr lang="en-US" sz="2400" dirty="0"/>
              <a:t>If you see anything that upsets you online or if someone asks to meet you, flag it up with someone you trust. If you are worried or  unhappy about anything you see online, tell a parent/carer or an adult you trust and they can help you.</a:t>
            </a:r>
            <a:endParaRPr lang="en-US" sz="2400" b="0" i="0" dirty="0">
              <a:effectLst/>
            </a:endParaRPr>
          </a:p>
          <a:p>
            <a:pPr indent="-228600" fontAlgn="t">
              <a:lnSpc>
                <a:spcPct val="90000"/>
              </a:lnSpc>
              <a:spcAft>
                <a:spcPts val="600"/>
              </a:spcAft>
              <a:buFont typeface="Arial" panose="020B0604020202020204" pitchFamily="34" charset="0"/>
              <a:buChar char="•"/>
            </a:pPr>
            <a:r>
              <a:rPr lang="en-US" sz="2400" b="1" dirty="0"/>
              <a:t>Block it: </a:t>
            </a:r>
            <a:r>
              <a:rPr lang="en-US" sz="2400" dirty="0"/>
              <a:t>Think about blocking people who send you nasty messages and don’t open unknown links and attachments. Always delete emails from people you don’t know after you’ve shown an adult, and don’t open attachments from people you don’t know. They might be nasty or contain a virus that can stop your computer working.</a:t>
            </a:r>
          </a:p>
          <a:p>
            <a:pPr indent="-228600" fontAlgn="t">
              <a:lnSpc>
                <a:spcPct val="90000"/>
              </a:lnSpc>
              <a:spcAft>
                <a:spcPts val="600"/>
              </a:spcAft>
              <a:buFont typeface="Arial" panose="020B0604020202020204" pitchFamily="34" charset="0"/>
              <a:buChar char="•"/>
            </a:pPr>
            <a:r>
              <a:rPr lang="en-US" sz="2400" b="1" i="0" dirty="0">
                <a:effectLst/>
              </a:rPr>
              <a:t>Show it: </a:t>
            </a:r>
            <a:r>
              <a:rPr lang="en-US" sz="2400" b="0" i="0" dirty="0">
                <a:effectLst/>
              </a:rPr>
              <a:t>if you want to do something new on</a:t>
            </a:r>
            <a:r>
              <a:rPr lang="en-US" sz="2400" dirty="0"/>
              <a:t>line, always make sure there is an adult next to you while you explore, just in case you get into difficulties. </a:t>
            </a:r>
            <a:endParaRPr lang="en-US" sz="2400" b="0" i="0" dirty="0">
              <a:effectLst/>
            </a:endParaRPr>
          </a:p>
          <a:p>
            <a:pPr fontAlgn="t">
              <a:lnSpc>
                <a:spcPct val="90000"/>
              </a:lnSpc>
              <a:spcAft>
                <a:spcPts val="600"/>
              </a:spcAft>
            </a:pPr>
            <a:endParaRPr lang="en-US" sz="1500" b="0" i="0" dirty="0">
              <a:effectLst/>
            </a:endParaRPr>
          </a:p>
        </p:txBody>
      </p:sp>
    </p:spTree>
    <p:extLst>
      <p:ext uri="{BB962C8B-B14F-4D97-AF65-F5344CB8AC3E}">
        <p14:creationId xmlns:p14="http://schemas.microsoft.com/office/powerpoint/2010/main" val="9364699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54A3646-77FE-4862-96CE-45260829B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3F6FA249-9C10-48B9-9F72-1F333D8A94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4" name="Freeform 5">
              <a:extLst>
                <a:ext uri="{FF2B5EF4-FFF2-40B4-BE49-F238E27FC236}">
                  <a16:creationId xmlns:a16="http://schemas.microsoft.com/office/drawing/2014/main" id="{036894FA-6F9A-4863-AEC5-B734F4226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6">
              <a:extLst>
                <a:ext uri="{FF2B5EF4-FFF2-40B4-BE49-F238E27FC236}">
                  <a16:creationId xmlns:a16="http://schemas.microsoft.com/office/drawing/2014/main" id="{6B103C0B-E1BF-4BF0-9605-7426160F9E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7">
              <a:extLst>
                <a:ext uri="{FF2B5EF4-FFF2-40B4-BE49-F238E27FC236}">
                  <a16:creationId xmlns:a16="http://schemas.microsoft.com/office/drawing/2014/main" id="{B796B9AB-146B-42B0-B1F4-7EF69C521A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8">
              <a:extLst>
                <a:ext uri="{FF2B5EF4-FFF2-40B4-BE49-F238E27FC236}">
                  <a16:creationId xmlns:a16="http://schemas.microsoft.com/office/drawing/2014/main" id="{0B8CEE20-F67A-4CFC-88F1-4C942EB624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9">
              <a:extLst>
                <a:ext uri="{FF2B5EF4-FFF2-40B4-BE49-F238E27FC236}">
                  <a16:creationId xmlns:a16="http://schemas.microsoft.com/office/drawing/2014/main" id="{6B823E68-E880-4A79-82AD-6088E1DEA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9" name="Freeform 10">
              <a:extLst>
                <a:ext uri="{FF2B5EF4-FFF2-40B4-BE49-F238E27FC236}">
                  <a16:creationId xmlns:a16="http://schemas.microsoft.com/office/drawing/2014/main" id="{C90FFE78-151B-4C6F-893F-683270602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0" name="Freeform 11">
              <a:extLst>
                <a:ext uri="{FF2B5EF4-FFF2-40B4-BE49-F238E27FC236}">
                  <a16:creationId xmlns:a16="http://schemas.microsoft.com/office/drawing/2014/main" id="{3A2B9B53-0432-42A0-ACC1-23CCDB118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2">
              <a:extLst>
                <a:ext uri="{FF2B5EF4-FFF2-40B4-BE49-F238E27FC236}">
                  <a16:creationId xmlns:a16="http://schemas.microsoft.com/office/drawing/2014/main" id="{142954D5-E17A-4C4B-B575-9D2BE72C64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3">
              <a:extLst>
                <a:ext uri="{FF2B5EF4-FFF2-40B4-BE49-F238E27FC236}">
                  <a16:creationId xmlns:a16="http://schemas.microsoft.com/office/drawing/2014/main" id="{2317E4B1-5573-4066-895C-2FB759804A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4">
              <a:extLst>
                <a:ext uri="{FF2B5EF4-FFF2-40B4-BE49-F238E27FC236}">
                  <a16:creationId xmlns:a16="http://schemas.microsoft.com/office/drawing/2014/main" id="{EBA723B4-613D-41FA-93E8-94173C930F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5">
              <a:extLst>
                <a:ext uri="{FF2B5EF4-FFF2-40B4-BE49-F238E27FC236}">
                  <a16:creationId xmlns:a16="http://schemas.microsoft.com/office/drawing/2014/main" id="{D2693AEC-A60D-40B1-87B3-1EF30A56D4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6">
              <a:extLst>
                <a:ext uri="{FF2B5EF4-FFF2-40B4-BE49-F238E27FC236}">
                  <a16:creationId xmlns:a16="http://schemas.microsoft.com/office/drawing/2014/main" id="{0EFB57B1-129C-4CA5-9513-29226043B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7">
              <a:extLst>
                <a:ext uri="{FF2B5EF4-FFF2-40B4-BE49-F238E27FC236}">
                  <a16:creationId xmlns:a16="http://schemas.microsoft.com/office/drawing/2014/main" id="{AC89A1FD-35E1-4574-A439-61C20F457D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18">
              <a:extLst>
                <a:ext uri="{FF2B5EF4-FFF2-40B4-BE49-F238E27FC236}">
                  <a16:creationId xmlns:a16="http://schemas.microsoft.com/office/drawing/2014/main" id="{4D55D1DF-59D8-4B47-87C4-FB3A82689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19">
              <a:extLst>
                <a:ext uri="{FF2B5EF4-FFF2-40B4-BE49-F238E27FC236}">
                  <a16:creationId xmlns:a16="http://schemas.microsoft.com/office/drawing/2014/main" id="{F99FF32E-3548-4B4D-894E-B3A06C12A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0">
              <a:extLst>
                <a:ext uri="{FF2B5EF4-FFF2-40B4-BE49-F238E27FC236}">
                  <a16:creationId xmlns:a16="http://schemas.microsoft.com/office/drawing/2014/main" id="{5005D0D4-EFA9-4355-BA9B-A7B46F9412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30" name="Freeform 21">
              <a:extLst>
                <a:ext uri="{FF2B5EF4-FFF2-40B4-BE49-F238E27FC236}">
                  <a16:creationId xmlns:a16="http://schemas.microsoft.com/office/drawing/2014/main" id="{6350B02F-5937-44B9-83F4-9C970BE96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31" name="Freeform 22">
              <a:extLst>
                <a:ext uri="{FF2B5EF4-FFF2-40B4-BE49-F238E27FC236}">
                  <a16:creationId xmlns:a16="http://schemas.microsoft.com/office/drawing/2014/main" id="{F21A245F-C10F-495E-BD0E-CE576C7F0D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eform 23">
              <a:extLst>
                <a:ext uri="{FF2B5EF4-FFF2-40B4-BE49-F238E27FC236}">
                  <a16:creationId xmlns:a16="http://schemas.microsoft.com/office/drawing/2014/main" id="{6F524856-7B56-403B-B504-044710FD54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3" name="Freeform 24">
              <a:extLst>
                <a:ext uri="{FF2B5EF4-FFF2-40B4-BE49-F238E27FC236}">
                  <a16:creationId xmlns:a16="http://schemas.microsoft.com/office/drawing/2014/main" id="{4E6D29BC-894B-4228-9F3F-92037EA39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4" name="Freeform 25">
              <a:extLst>
                <a:ext uri="{FF2B5EF4-FFF2-40B4-BE49-F238E27FC236}">
                  <a16:creationId xmlns:a16="http://schemas.microsoft.com/office/drawing/2014/main" id="{E03B2DC6-DF02-45CB-AC7C-6EBBD359C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36" name="Rectangle 35">
            <a:extLst>
              <a:ext uri="{FF2B5EF4-FFF2-40B4-BE49-F238E27FC236}">
                <a16:creationId xmlns:a16="http://schemas.microsoft.com/office/drawing/2014/main" id="{700D0C16-8549-4373-8B7C-3555082CEA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4"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Isosceles Triangle 37">
            <a:extLst>
              <a:ext uri="{FF2B5EF4-FFF2-40B4-BE49-F238E27FC236}">
                <a16:creationId xmlns:a16="http://schemas.microsoft.com/office/drawing/2014/main" id="{C7341777-0F86-4E1E-A07F-2076F00D04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4" name="Rectangle 3"/>
          <p:cNvSpPr/>
          <p:nvPr/>
        </p:nvSpPr>
        <p:spPr>
          <a:xfrm>
            <a:off x="2003424" y="-3590"/>
            <a:ext cx="3036890" cy="7009300"/>
          </a:xfrm>
          <a:prstGeom prst="rect">
            <a:avLst/>
          </a:prstGeom>
        </p:spPr>
        <p:txBody>
          <a:bodyPr vert="horz" lIns="91440" tIns="45720" rIns="91440" bIns="45720" rtlCol="0">
            <a:normAutofit fontScale="25000" lnSpcReduction="20000"/>
          </a:bodyPr>
          <a:lstStyle/>
          <a:p>
            <a:pPr fontAlgn="t">
              <a:lnSpc>
                <a:spcPct val="90000"/>
              </a:lnSpc>
              <a:spcAft>
                <a:spcPts val="600"/>
              </a:spcAft>
            </a:pPr>
            <a:r>
              <a:rPr lang="en-US" sz="6400" u="sng" dirty="0"/>
              <a:t>This is Me!</a:t>
            </a:r>
            <a:endParaRPr lang="en-US" sz="6400" b="0" i="0" dirty="0">
              <a:effectLst/>
            </a:endParaRPr>
          </a:p>
          <a:p>
            <a:pPr fontAlgn="t">
              <a:lnSpc>
                <a:spcPct val="90000"/>
              </a:lnSpc>
              <a:spcAft>
                <a:spcPts val="600"/>
              </a:spcAft>
            </a:pPr>
            <a:r>
              <a:rPr lang="en-US" sz="6400" dirty="0"/>
              <a:t>The internet’s a super place,</a:t>
            </a:r>
            <a:endParaRPr lang="en-US" sz="6400" b="0" i="0" dirty="0">
              <a:effectLst/>
            </a:endParaRPr>
          </a:p>
          <a:p>
            <a:pPr fontAlgn="t">
              <a:lnSpc>
                <a:spcPct val="90000"/>
              </a:lnSpc>
              <a:spcAft>
                <a:spcPts val="600"/>
              </a:spcAft>
            </a:pPr>
            <a:r>
              <a:rPr lang="en-US" sz="6400" dirty="0"/>
              <a:t>To play, to learn, to chat.</a:t>
            </a:r>
            <a:endParaRPr lang="en-US" sz="6400" b="0" i="0" dirty="0">
              <a:effectLst/>
            </a:endParaRPr>
          </a:p>
          <a:p>
            <a:pPr fontAlgn="t">
              <a:lnSpc>
                <a:spcPct val="90000"/>
              </a:lnSpc>
              <a:spcAft>
                <a:spcPts val="600"/>
              </a:spcAft>
            </a:pPr>
            <a:r>
              <a:rPr lang="en-US" sz="6400" dirty="0"/>
              <a:t>A space for us to be ourselves,</a:t>
            </a:r>
            <a:endParaRPr lang="en-US" sz="6400" b="0" i="0" dirty="0">
              <a:effectLst/>
            </a:endParaRPr>
          </a:p>
          <a:p>
            <a:pPr fontAlgn="t">
              <a:lnSpc>
                <a:spcPct val="90000"/>
              </a:lnSpc>
              <a:spcAft>
                <a:spcPts val="600"/>
              </a:spcAft>
            </a:pPr>
            <a:r>
              <a:rPr lang="en-US" sz="6400" dirty="0"/>
              <a:t>So let’s remember that.</a:t>
            </a:r>
            <a:endParaRPr lang="en-US" sz="6400" b="0" i="0" dirty="0">
              <a:effectLst/>
            </a:endParaRPr>
          </a:p>
          <a:p>
            <a:pPr fontAlgn="t">
              <a:lnSpc>
                <a:spcPct val="90000"/>
              </a:lnSpc>
              <a:spcAft>
                <a:spcPts val="600"/>
              </a:spcAft>
            </a:pPr>
            <a:r>
              <a:rPr lang="en-US" sz="6400" b="0" i="0" dirty="0">
                <a:effectLst/>
              </a:rPr>
              <a:t> </a:t>
            </a:r>
          </a:p>
          <a:p>
            <a:pPr fontAlgn="t">
              <a:lnSpc>
                <a:spcPct val="90000"/>
              </a:lnSpc>
              <a:spcAft>
                <a:spcPts val="600"/>
              </a:spcAft>
            </a:pPr>
            <a:r>
              <a:rPr lang="en-US" sz="6400" dirty="0"/>
              <a:t>Need a book? Well search no more.</a:t>
            </a:r>
            <a:endParaRPr lang="en-US" sz="6400" b="0" i="0" dirty="0">
              <a:effectLst/>
            </a:endParaRPr>
          </a:p>
          <a:p>
            <a:pPr fontAlgn="t">
              <a:lnSpc>
                <a:spcPct val="90000"/>
              </a:lnSpc>
              <a:spcAft>
                <a:spcPts val="600"/>
              </a:spcAft>
            </a:pPr>
            <a:r>
              <a:rPr lang="en-US" sz="6400" dirty="0"/>
              <a:t>Pop one on your device.</a:t>
            </a:r>
            <a:endParaRPr lang="en-US" sz="6400" b="0" i="0" dirty="0">
              <a:effectLst/>
            </a:endParaRPr>
          </a:p>
          <a:p>
            <a:pPr fontAlgn="t">
              <a:lnSpc>
                <a:spcPct val="90000"/>
              </a:lnSpc>
              <a:spcAft>
                <a:spcPts val="600"/>
              </a:spcAft>
            </a:pPr>
            <a:r>
              <a:rPr lang="en-US" sz="6400" dirty="0"/>
              <a:t>Sit down, relax and snuggle up,</a:t>
            </a:r>
            <a:endParaRPr lang="en-US" sz="6400" b="0" i="0" dirty="0">
              <a:effectLst/>
            </a:endParaRPr>
          </a:p>
          <a:p>
            <a:pPr fontAlgn="t">
              <a:lnSpc>
                <a:spcPct val="90000"/>
              </a:lnSpc>
              <a:spcAft>
                <a:spcPts val="600"/>
              </a:spcAft>
            </a:pPr>
            <a:r>
              <a:rPr lang="en-US" sz="6400" dirty="0"/>
              <a:t>Doesn’t that sound nice!</a:t>
            </a:r>
            <a:endParaRPr lang="en-US" sz="6400" b="0" i="0" dirty="0">
              <a:effectLst/>
            </a:endParaRPr>
          </a:p>
          <a:p>
            <a:pPr fontAlgn="t">
              <a:lnSpc>
                <a:spcPct val="90000"/>
              </a:lnSpc>
              <a:spcAft>
                <a:spcPts val="600"/>
              </a:spcAft>
            </a:pPr>
            <a:r>
              <a:rPr lang="en-US" sz="6400" b="0" i="0" dirty="0">
                <a:effectLst/>
              </a:rPr>
              <a:t> </a:t>
            </a:r>
          </a:p>
          <a:p>
            <a:pPr fontAlgn="t">
              <a:lnSpc>
                <a:spcPct val="90000"/>
              </a:lnSpc>
              <a:spcAft>
                <a:spcPts val="600"/>
              </a:spcAft>
            </a:pPr>
            <a:r>
              <a:rPr lang="en-US" sz="6400" dirty="0"/>
              <a:t>Feeling glum? A little tired?</a:t>
            </a:r>
            <a:endParaRPr lang="en-US" sz="6400" b="0" i="0" dirty="0">
              <a:effectLst/>
            </a:endParaRPr>
          </a:p>
          <a:p>
            <a:pPr fontAlgn="t">
              <a:lnSpc>
                <a:spcPct val="90000"/>
              </a:lnSpc>
              <a:spcAft>
                <a:spcPts val="600"/>
              </a:spcAft>
            </a:pPr>
            <a:r>
              <a:rPr lang="en-US" sz="6400" dirty="0"/>
              <a:t>To take away your gloom…</a:t>
            </a:r>
            <a:endParaRPr lang="en-US" sz="6400" b="0" i="0" dirty="0">
              <a:effectLst/>
            </a:endParaRPr>
          </a:p>
          <a:p>
            <a:pPr fontAlgn="t">
              <a:lnSpc>
                <a:spcPct val="90000"/>
              </a:lnSpc>
              <a:spcAft>
                <a:spcPts val="600"/>
              </a:spcAft>
            </a:pPr>
            <a:r>
              <a:rPr lang="en-US" sz="6400" dirty="0"/>
              <a:t>Just listen to your favourite tunes,</a:t>
            </a:r>
            <a:endParaRPr lang="en-US" sz="6400" b="0" i="0" dirty="0">
              <a:effectLst/>
            </a:endParaRPr>
          </a:p>
          <a:p>
            <a:pPr fontAlgn="t">
              <a:lnSpc>
                <a:spcPct val="90000"/>
              </a:lnSpc>
              <a:spcAft>
                <a:spcPts val="600"/>
              </a:spcAft>
            </a:pPr>
            <a:r>
              <a:rPr lang="en-US" sz="6400" dirty="0"/>
              <a:t>And bop around the room!</a:t>
            </a:r>
          </a:p>
          <a:p>
            <a:pPr fontAlgn="t">
              <a:lnSpc>
                <a:spcPct val="90000"/>
              </a:lnSpc>
              <a:spcAft>
                <a:spcPts val="600"/>
              </a:spcAft>
            </a:pPr>
            <a:endParaRPr lang="en-US" sz="6400" b="0" i="0" dirty="0">
              <a:effectLst/>
            </a:endParaRPr>
          </a:p>
          <a:p>
            <a:pPr fontAlgn="t">
              <a:lnSpc>
                <a:spcPct val="90000"/>
              </a:lnSpc>
              <a:spcAft>
                <a:spcPts val="600"/>
              </a:spcAft>
            </a:pPr>
            <a:r>
              <a:rPr lang="en-US" sz="6400" dirty="0"/>
              <a:t>A question’s buzzing in your head,</a:t>
            </a:r>
          </a:p>
          <a:p>
            <a:pPr fontAlgn="t">
              <a:lnSpc>
                <a:spcPct val="90000"/>
              </a:lnSpc>
              <a:spcAft>
                <a:spcPts val="600"/>
              </a:spcAft>
            </a:pPr>
            <a:r>
              <a:rPr lang="en-US" sz="6400" dirty="0"/>
              <a:t>Can gorillas doodle?</a:t>
            </a:r>
          </a:p>
          <a:p>
            <a:pPr fontAlgn="t">
              <a:lnSpc>
                <a:spcPct val="90000"/>
              </a:lnSpc>
              <a:spcAft>
                <a:spcPts val="600"/>
              </a:spcAft>
            </a:pPr>
            <a:r>
              <a:rPr lang="en-US" sz="6400" dirty="0"/>
              <a:t>Oh wow. It seems the answer’s yes.</a:t>
            </a:r>
          </a:p>
          <a:p>
            <a:pPr fontAlgn="t">
              <a:lnSpc>
                <a:spcPct val="90000"/>
              </a:lnSpc>
              <a:spcAft>
                <a:spcPts val="600"/>
              </a:spcAft>
            </a:pPr>
            <a:r>
              <a:rPr lang="en-US" sz="6400" dirty="0"/>
              <a:t>You found out thanks to Google!</a:t>
            </a:r>
          </a:p>
          <a:p>
            <a:pPr fontAlgn="t">
              <a:lnSpc>
                <a:spcPct val="90000"/>
              </a:lnSpc>
              <a:spcAft>
                <a:spcPts val="600"/>
              </a:spcAft>
            </a:pPr>
            <a:endParaRPr lang="en-US" sz="6400" dirty="0"/>
          </a:p>
          <a:p>
            <a:pPr fontAlgn="t">
              <a:lnSpc>
                <a:spcPct val="90000"/>
              </a:lnSpc>
              <a:spcAft>
                <a:spcPts val="600"/>
              </a:spcAft>
            </a:pPr>
            <a:r>
              <a:rPr lang="en-US" sz="6400" dirty="0"/>
              <a:t>You’re off on hols, the drive is long,</a:t>
            </a:r>
          </a:p>
          <a:p>
            <a:pPr fontAlgn="t">
              <a:lnSpc>
                <a:spcPct val="90000"/>
              </a:lnSpc>
              <a:spcAft>
                <a:spcPts val="600"/>
              </a:spcAft>
            </a:pPr>
            <a:r>
              <a:rPr lang="en-US" sz="6400" dirty="0"/>
              <a:t>To pass away the hours.</a:t>
            </a:r>
          </a:p>
          <a:p>
            <a:pPr fontAlgn="t">
              <a:lnSpc>
                <a:spcPct val="90000"/>
              </a:lnSpc>
              <a:spcAft>
                <a:spcPts val="600"/>
              </a:spcAft>
            </a:pPr>
            <a:r>
              <a:rPr lang="en-US" sz="6400" dirty="0"/>
              <a:t>You watch a film about a bull,</a:t>
            </a:r>
          </a:p>
          <a:p>
            <a:pPr fontAlgn="t">
              <a:lnSpc>
                <a:spcPct val="90000"/>
              </a:lnSpc>
              <a:spcAft>
                <a:spcPts val="600"/>
              </a:spcAft>
            </a:pPr>
            <a:r>
              <a:rPr lang="en-US" sz="6400" dirty="0"/>
              <a:t>Who loved to smell the flowers.</a:t>
            </a:r>
          </a:p>
          <a:p>
            <a:pPr indent="-228600" fontAlgn="t">
              <a:lnSpc>
                <a:spcPct val="90000"/>
              </a:lnSpc>
              <a:spcAft>
                <a:spcPts val="600"/>
              </a:spcAft>
              <a:buFont typeface="Arial" panose="020B0604020202020204" pitchFamily="34" charset="0"/>
              <a:buChar char="•"/>
            </a:pPr>
            <a:endParaRPr lang="en-US" sz="600" dirty="0"/>
          </a:p>
          <a:p>
            <a:pPr indent="-228600" fontAlgn="t">
              <a:lnSpc>
                <a:spcPct val="90000"/>
              </a:lnSpc>
              <a:spcAft>
                <a:spcPts val="600"/>
              </a:spcAft>
              <a:buFont typeface="Arial" panose="020B0604020202020204" pitchFamily="34" charset="0"/>
              <a:buChar char="•"/>
            </a:pPr>
            <a:endParaRPr lang="en-US" sz="600" b="0" i="0" dirty="0">
              <a:effectLst/>
            </a:endParaRPr>
          </a:p>
        </p:txBody>
      </p:sp>
      <p:sp>
        <p:nvSpPr>
          <p:cNvPr id="5" name="TextBox 4"/>
          <p:cNvSpPr txBox="1"/>
          <p:nvPr/>
        </p:nvSpPr>
        <p:spPr>
          <a:xfrm>
            <a:off x="5114801" y="287337"/>
            <a:ext cx="3644537" cy="6724918"/>
          </a:xfrm>
          <a:prstGeom prst="rect">
            <a:avLst/>
          </a:prstGeom>
          <a:noFill/>
        </p:spPr>
        <p:txBody>
          <a:bodyPr wrap="square" rtlCol="0">
            <a:spAutoFit/>
          </a:bodyPr>
          <a:lstStyle/>
          <a:p>
            <a:pPr fontAlgn="t">
              <a:spcAft>
                <a:spcPts val="600"/>
              </a:spcAft>
            </a:pPr>
            <a:r>
              <a:rPr lang="en-GB" sz="1600" dirty="0"/>
              <a:t>Your cousins live across the world,</a:t>
            </a:r>
          </a:p>
          <a:p>
            <a:pPr fontAlgn="t">
              <a:spcAft>
                <a:spcPts val="600"/>
              </a:spcAft>
            </a:pPr>
            <a:r>
              <a:rPr lang="en-GB" sz="1600" dirty="0"/>
              <a:t>A thousand miles away.</a:t>
            </a:r>
          </a:p>
          <a:p>
            <a:pPr fontAlgn="t">
              <a:spcAft>
                <a:spcPts val="600"/>
              </a:spcAft>
            </a:pPr>
            <a:r>
              <a:rPr lang="en-GB" sz="1600" dirty="0"/>
              <a:t>Bu thanks to WiFi, face to face.</a:t>
            </a:r>
          </a:p>
          <a:p>
            <a:pPr fontAlgn="t">
              <a:spcAft>
                <a:spcPts val="600"/>
              </a:spcAft>
            </a:pPr>
            <a:r>
              <a:rPr lang="en-GB" sz="1600" dirty="0"/>
              <a:t>You see them every day!</a:t>
            </a:r>
          </a:p>
          <a:p>
            <a:pPr fontAlgn="t">
              <a:spcAft>
                <a:spcPts val="600"/>
              </a:spcAft>
            </a:pPr>
            <a:r>
              <a:rPr lang="en-GB" sz="1600" dirty="0"/>
              <a:t> </a:t>
            </a:r>
          </a:p>
          <a:p>
            <a:pPr fontAlgn="t">
              <a:spcAft>
                <a:spcPts val="600"/>
              </a:spcAft>
            </a:pPr>
            <a:r>
              <a:rPr lang="en-GB" sz="1600" dirty="0"/>
              <a:t>It’s your birthday, lucky you!</a:t>
            </a:r>
          </a:p>
          <a:p>
            <a:pPr fontAlgn="t">
              <a:spcAft>
                <a:spcPts val="600"/>
              </a:spcAft>
            </a:pPr>
            <a:r>
              <a:rPr lang="en-GB" sz="1600" dirty="0"/>
              <a:t>Your cake is just sublime.</a:t>
            </a:r>
          </a:p>
          <a:p>
            <a:pPr fontAlgn="t">
              <a:spcAft>
                <a:spcPts val="600"/>
              </a:spcAft>
            </a:pPr>
            <a:r>
              <a:rPr lang="en-GB" sz="1600" dirty="0"/>
              <a:t>You take a pic to show your gran,</a:t>
            </a:r>
          </a:p>
          <a:p>
            <a:pPr fontAlgn="t">
              <a:spcAft>
                <a:spcPts val="600"/>
              </a:spcAft>
            </a:pPr>
            <a:r>
              <a:rPr lang="en-GB" sz="1600" dirty="0"/>
              <a:t>And share with her online.</a:t>
            </a:r>
          </a:p>
          <a:p>
            <a:pPr fontAlgn="t">
              <a:spcAft>
                <a:spcPts val="600"/>
              </a:spcAft>
            </a:pPr>
            <a:r>
              <a:rPr lang="en-GB" sz="1600" dirty="0"/>
              <a:t> </a:t>
            </a:r>
          </a:p>
          <a:p>
            <a:pPr fontAlgn="t">
              <a:spcAft>
                <a:spcPts val="600"/>
              </a:spcAft>
            </a:pPr>
            <a:r>
              <a:rPr lang="en-GB" sz="1600" dirty="0"/>
              <a:t>But wait, there’s more you can do.</a:t>
            </a:r>
          </a:p>
          <a:p>
            <a:pPr fontAlgn="t">
              <a:spcAft>
                <a:spcPts val="600"/>
              </a:spcAft>
            </a:pPr>
            <a:r>
              <a:rPr lang="en-GB" sz="1600" dirty="0"/>
              <a:t>Buy tickets, gifts or food.</a:t>
            </a:r>
          </a:p>
          <a:p>
            <a:pPr fontAlgn="t">
              <a:spcAft>
                <a:spcPts val="600"/>
              </a:spcAft>
            </a:pPr>
            <a:r>
              <a:rPr lang="en-GB" sz="1600" dirty="0"/>
              <a:t>New clothes are a click away,</a:t>
            </a:r>
          </a:p>
          <a:p>
            <a:pPr fontAlgn="t">
              <a:spcAft>
                <a:spcPts val="600"/>
              </a:spcAft>
            </a:pPr>
            <a:r>
              <a:rPr lang="en-GB" sz="1600" dirty="0"/>
              <a:t>To look the awesome dude!</a:t>
            </a:r>
          </a:p>
          <a:p>
            <a:pPr fontAlgn="t">
              <a:spcAft>
                <a:spcPts val="600"/>
              </a:spcAft>
            </a:pPr>
            <a:r>
              <a:rPr lang="en-GB" sz="1600" dirty="0"/>
              <a:t> </a:t>
            </a:r>
          </a:p>
          <a:p>
            <a:pPr fontAlgn="t">
              <a:spcAft>
                <a:spcPts val="600"/>
              </a:spcAft>
            </a:pPr>
            <a:r>
              <a:rPr lang="en-GB" sz="1600" dirty="0"/>
              <a:t>It’s great to share your favourite things,</a:t>
            </a:r>
          </a:p>
          <a:p>
            <a:pPr fontAlgn="t">
              <a:spcAft>
                <a:spcPts val="600"/>
              </a:spcAft>
            </a:pPr>
            <a:r>
              <a:rPr lang="en-GB" sz="1600" dirty="0"/>
              <a:t>With friends across the nation.</a:t>
            </a:r>
          </a:p>
          <a:p>
            <a:pPr fontAlgn="t">
              <a:spcAft>
                <a:spcPts val="600"/>
              </a:spcAft>
            </a:pPr>
            <a:r>
              <a:rPr lang="en-GB" sz="1600" dirty="0"/>
              <a:t>But keep offline, and just for you,</a:t>
            </a:r>
          </a:p>
          <a:p>
            <a:pPr fontAlgn="t">
              <a:spcAft>
                <a:spcPts val="600"/>
              </a:spcAft>
            </a:pPr>
            <a:r>
              <a:rPr lang="en-GB" sz="1600" dirty="0"/>
              <a:t>Your personal information.</a:t>
            </a:r>
          </a:p>
          <a:p>
            <a:pPr fontAlgn="t">
              <a:spcAft>
                <a:spcPts val="600"/>
              </a:spcAft>
            </a:pPr>
            <a:r>
              <a:rPr lang="en-GB" sz="1600" dirty="0">
                <a:latin typeface="Comic Sans MS" panose="030F0702030302020204" pitchFamily="66" charset="0"/>
              </a:rPr>
              <a:t> </a:t>
            </a:r>
          </a:p>
        </p:txBody>
      </p:sp>
      <p:sp>
        <p:nvSpPr>
          <p:cNvPr id="6" name="TextBox 5"/>
          <p:cNvSpPr txBox="1"/>
          <p:nvPr/>
        </p:nvSpPr>
        <p:spPr>
          <a:xfrm>
            <a:off x="8789683" y="360323"/>
            <a:ext cx="3122023" cy="5355312"/>
          </a:xfrm>
          <a:prstGeom prst="rect">
            <a:avLst/>
          </a:prstGeom>
          <a:noFill/>
        </p:spPr>
        <p:txBody>
          <a:bodyPr wrap="square" rtlCol="0">
            <a:spAutoFit/>
          </a:bodyPr>
          <a:lstStyle/>
          <a:p>
            <a:pPr fontAlgn="t">
              <a:spcAft>
                <a:spcPts val="600"/>
              </a:spcAft>
            </a:pPr>
            <a:r>
              <a:rPr lang="en-GB" sz="1600" dirty="0"/>
              <a:t>If you’re online and feeling sad,</a:t>
            </a:r>
          </a:p>
          <a:p>
            <a:pPr fontAlgn="t">
              <a:spcAft>
                <a:spcPts val="600"/>
              </a:spcAft>
            </a:pPr>
            <a:r>
              <a:rPr lang="en-GB" sz="1600" dirty="0"/>
              <a:t>Worried or upset.</a:t>
            </a:r>
          </a:p>
          <a:p>
            <a:pPr fontAlgn="t">
              <a:spcAft>
                <a:spcPts val="600"/>
              </a:spcAft>
            </a:pPr>
            <a:r>
              <a:rPr lang="en-GB" sz="1600" dirty="0"/>
              <a:t>Tell a grown-up straight away,</a:t>
            </a:r>
          </a:p>
          <a:p>
            <a:pPr fontAlgn="t">
              <a:spcAft>
                <a:spcPts val="600"/>
              </a:spcAft>
            </a:pPr>
            <a:r>
              <a:rPr lang="en-GB" sz="1600" dirty="0"/>
              <a:t>It’s the best help you can get!</a:t>
            </a:r>
          </a:p>
          <a:p>
            <a:pPr fontAlgn="t">
              <a:spcAft>
                <a:spcPts val="600"/>
              </a:spcAft>
            </a:pPr>
            <a:r>
              <a:rPr lang="en-GB" sz="1600" dirty="0"/>
              <a:t> </a:t>
            </a:r>
          </a:p>
          <a:p>
            <a:pPr fontAlgn="t">
              <a:spcAft>
                <a:spcPts val="600"/>
              </a:spcAft>
            </a:pPr>
            <a:r>
              <a:rPr lang="en-GB" sz="1600" dirty="0"/>
              <a:t>No two people are alike,</a:t>
            </a:r>
          </a:p>
          <a:p>
            <a:pPr fontAlgn="t">
              <a:spcAft>
                <a:spcPts val="600"/>
              </a:spcAft>
            </a:pPr>
            <a:r>
              <a:rPr lang="en-GB" sz="1600" dirty="0"/>
              <a:t>Even if you’re twins.</a:t>
            </a:r>
          </a:p>
          <a:p>
            <a:pPr fontAlgn="t">
              <a:spcAft>
                <a:spcPts val="600"/>
              </a:spcAft>
            </a:pPr>
            <a:r>
              <a:rPr lang="en-GB" sz="1600" dirty="0"/>
              <a:t>Be yourself and keep in mind,</a:t>
            </a:r>
          </a:p>
          <a:p>
            <a:pPr fontAlgn="t">
              <a:spcAft>
                <a:spcPts val="600"/>
              </a:spcAft>
            </a:pPr>
            <a:r>
              <a:rPr lang="en-GB" sz="1600" dirty="0"/>
              <a:t>That kindness always wins.</a:t>
            </a:r>
          </a:p>
          <a:p>
            <a:pPr fontAlgn="t">
              <a:spcAft>
                <a:spcPts val="600"/>
              </a:spcAft>
            </a:pPr>
            <a:r>
              <a:rPr lang="en-GB" sz="1600" dirty="0"/>
              <a:t> </a:t>
            </a:r>
          </a:p>
          <a:p>
            <a:pPr fontAlgn="t">
              <a:spcAft>
                <a:spcPts val="600"/>
              </a:spcAft>
            </a:pPr>
            <a:r>
              <a:rPr lang="en-GB" sz="1600" dirty="0"/>
              <a:t>There’s just one you and you are FAB.</a:t>
            </a:r>
          </a:p>
          <a:p>
            <a:pPr fontAlgn="t">
              <a:spcAft>
                <a:spcPts val="600"/>
              </a:spcAft>
            </a:pPr>
            <a:r>
              <a:rPr lang="en-GB" sz="1600" dirty="0"/>
              <a:t>I think that you’ll agree.</a:t>
            </a:r>
          </a:p>
          <a:p>
            <a:pPr fontAlgn="t">
              <a:spcAft>
                <a:spcPts val="600"/>
              </a:spcAft>
            </a:pPr>
            <a:r>
              <a:rPr lang="en-GB" sz="1600" dirty="0"/>
              <a:t>Express yourself and make some noise.</a:t>
            </a:r>
          </a:p>
          <a:p>
            <a:pPr fontAlgn="t">
              <a:spcAft>
                <a:spcPts val="600"/>
              </a:spcAft>
            </a:pPr>
            <a:r>
              <a:rPr lang="en-GB" sz="1600" dirty="0"/>
              <a:t>Jump up, shout…</a:t>
            </a:r>
          </a:p>
          <a:p>
            <a:pPr fontAlgn="t">
              <a:spcAft>
                <a:spcPts val="600"/>
              </a:spcAft>
            </a:pPr>
            <a:r>
              <a:rPr lang="en-GB" sz="1600" b="1" dirty="0"/>
              <a:t>THIS IS ME!</a:t>
            </a:r>
            <a:endParaRPr lang="en-GB" sz="1600" dirty="0"/>
          </a:p>
        </p:txBody>
      </p:sp>
    </p:spTree>
    <p:extLst>
      <p:ext uri="{BB962C8B-B14F-4D97-AF65-F5344CB8AC3E}">
        <p14:creationId xmlns:p14="http://schemas.microsoft.com/office/powerpoint/2010/main" val="41668956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54A3646-77FE-4862-96CE-45260829B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3F6FA249-9C10-48B9-9F72-1F333D8A94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0" name="Freeform 5">
              <a:extLst>
                <a:ext uri="{FF2B5EF4-FFF2-40B4-BE49-F238E27FC236}">
                  <a16:creationId xmlns:a16="http://schemas.microsoft.com/office/drawing/2014/main" id="{036894FA-6F9A-4863-AEC5-B734F4226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6">
              <a:extLst>
                <a:ext uri="{FF2B5EF4-FFF2-40B4-BE49-F238E27FC236}">
                  <a16:creationId xmlns:a16="http://schemas.microsoft.com/office/drawing/2014/main" id="{6B103C0B-E1BF-4BF0-9605-7426160F9E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7">
              <a:extLst>
                <a:ext uri="{FF2B5EF4-FFF2-40B4-BE49-F238E27FC236}">
                  <a16:creationId xmlns:a16="http://schemas.microsoft.com/office/drawing/2014/main" id="{B796B9AB-146B-42B0-B1F4-7EF69C521A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8">
              <a:extLst>
                <a:ext uri="{FF2B5EF4-FFF2-40B4-BE49-F238E27FC236}">
                  <a16:creationId xmlns:a16="http://schemas.microsoft.com/office/drawing/2014/main" id="{0B8CEE20-F67A-4CFC-88F1-4C942EB624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9">
              <a:extLst>
                <a:ext uri="{FF2B5EF4-FFF2-40B4-BE49-F238E27FC236}">
                  <a16:creationId xmlns:a16="http://schemas.microsoft.com/office/drawing/2014/main" id="{6B823E68-E880-4A79-82AD-6088E1DEA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10">
              <a:extLst>
                <a:ext uri="{FF2B5EF4-FFF2-40B4-BE49-F238E27FC236}">
                  <a16:creationId xmlns:a16="http://schemas.microsoft.com/office/drawing/2014/main" id="{C90FFE78-151B-4C6F-893F-683270602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1">
              <a:extLst>
                <a:ext uri="{FF2B5EF4-FFF2-40B4-BE49-F238E27FC236}">
                  <a16:creationId xmlns:a16="http://schemas.microsoft.com/office/drawing/2014/main" id="{3A2B9B53-0432-42A0-ACC1-23CCDB118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2">
              <a:extLst>
                <a:ext uri="{FF2B5EF4-FFF2-40B4-BE49-F238E27FC236}">
                  <a16:creationId xmlns:a16="http://schemas.microsoft.com/office/drawing/2014/main" id="{142954D5-E17A-4C4B-B575-9D2BE72C64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3">
              <a:extLst>
                <a:ext uri="{FF2B5EF4-FFF2-40B4-BE49-F238E27FC236}">
                  <a16:creationId xmlns:a16="http://schemas.microsoft.com/office/drawing/2014/main" id="{2317E4B1-5573-4066-895C-2FB759804A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4">
              <a:extLst>
                <a:ext uri="{FF2B5EF4-FFF2-40B4-BE49-F238E27FC236}">
                  <a16:creationId xmlns:a16="http://schemas.microsoft.com/office/drawing/2014/main" id="{EBA723B4-613D-41FA-93E8-94173C930F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5">
              <a:extLst>
                <a:ext uri="{FF2B5EF4-FFF2-40B4-BE49-F238E27FC236}">
                  <a16:creationId xmlns:a16="http://schemas.microsoft.com/office/drawing/2014/main" id="{D2693AEC-A60D-40B1-87B3-1EF30A56D4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6">
              <a:extLst>
                <a:ext uri="{FF2B5EF4-FFF2-40B4-BE49-F238E27FC236}">
                  <a16:creationId xmlns:a16="http://schemas.microsoft.com/office/drawing/2014/main" id="{0EFB57B1-129C-4CA5-9513-29226043B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7">
              <a:extLst>
                <a:ext uri="{FF2B5EF4-FFF2-40B4-BE49-F238E27FC236}">
                  <a16:creationId xmlns:a16="http://schemas.microsoft.com/office/drawing/2014/main" id="{AC89A1FD-35E1-4574-A439-61C20F457D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8">
              <a:extLst>
                <a:ext uri="{FF2B5EF4-FFF2-40B4-BE49-F238E27FC236}">
                  <a16:creationId xmlns:a16="http://schemas.microsoft.com/office/drawing/2014/main" id="{4D55D1DF-59D8-4B47-87C4-FB3A82689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9">
              <a:extLst>
                <a:ext uri="{FF2B5EF4-FFF2-40B4-BE49-F238E27FC236}">
                  <a16:creationId xmlns:a16="http://schemas.microsoft.com/office/drawing/2014/main" id="{F99FF32E-3548-4B4D-894E-B3A06C12A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0">
              <a:extLst>
                <a:ext uri="{FF2B5EF4-FFF2-40B4-BE49-F238E27FC236}">
                  <a16:creationId xmlns:a16="http://schemas.microsoft.com/office/drawing/2014/main" id="{5005D0D4-EFA9-4355-BA9B-A7B46F9412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6" name="Freeform 21">
              <a:extLst>
                <a:ext uri="{FF2B5EF4-FFF2-40B4-BE49-F238E27FC236}">
                  <a16:creationId xmlns:a16="http://schemas.microsoft.com/office/drawing/2014/main" id="{6350B02F-5937-44B9-83F4-9C970BE96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7" name="Freeform 22">
              <a:extLst>
                <a:ext uri="{FF2B5EF4-FFF2-40B4-BE49-F238E27FC236}">
                  <a16:creationId xmlns:a16="http://schemas.microsoft.com/office/drawing/2014/main" id="{F21A245F-C10F-495E-BD0E-CE576C7F0D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3">
              <a:extLst>
                <a:ext uri="{FF2B5EF4-FFF2-40B4-BE49-F238E27FC236}">
                  <a16:creationId xmlns:a16="http://schemas.microsoft.com/office/drawing/2014/main" id="{6F524856-7B56-403B-B504-044710FD54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4">
              <a:extLst>
                <a:ext uri="{FF2B5EF4-FFF2-40B4-BE49-F238E27FC236}">
                  <a16:creationId xmlns:a16="http://schemas.microsoft.com/office/drawing/2014/main" id="{4E6D29BC-894B-4228-9F3F-92037EA39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5">
              <a:extLst>
                <a:ext uri="{FF2B5EF4-FFF2-40B4-BE49-F238E27FC236}">
                  <a16:creationId xmlns:a16="http://schemas.microsoft.com/office/drawing/2014/main" id="{E03B2DC6-DF02-45CB-AC7C-6EBBD359C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32" name="Rectangle 31">
            <a:extLst>
              <a:ext uri="{FF2B5EF4-FFF2-40B4-BE49-F238E27FC236}">
                <a16:creationId xmlns:a16="http://schemas.microsoft.com/office/drawing/2014/main" id="{700D0C16-8549-4373-8B7C-3555082CEA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4"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Isosceles Triangle 33">
            <a:extLst>
              <a:ext uri="{FF2B5EF4-FFF2-40B4-BE49-F238E27FC236}">
                <a16:creationId xmlns:a16="http://schemas.microsoft.com/office/drawing/2014/main" id="{C7341777-0F86-4E1E-A07F-2076F00D04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Rectangle 1"/>
          <p:cNvSpPr/>
          <p:nvPr/>
        </p:nvSpPr>
        <p:spPr>
          <a:xfrm>
            <a:off x="2880359" y="1656522"/>
            <a:ext cx="8094027" cy="4396806"/>
          </a:xfrm>
          <a:prstGeom prst="rect">
            <a:avLst/>
          </a:prstGeom>
        </p:spPr>
        <p:txBody>
          <a:bodyPr vert="horz" lIns="91440" tIns="45720" rIns="91440" bIns="45720" rtlCol="0">
            <a:normAutofit/>
          </a:bodyPr>
          <a:lstStyle/>
          <a:p>
            <a:pPr fontAlgn="t">
              <a:lnSpc>
                <a:spcPct val="90000"/>
              </a:lnSpc>
              <a:spcAft>
                <a:spcPts val="600"/>
              </a:spcAft>
            </a:pPr>
            <a:r>
              <a:rPr lang="en-US" sz="2800" dirty="0"/>
              <a:t>Dear God,</a:t>
            </a:r>
            <a:endParaRPr lang="en-US" sz="2800" b="0" i="0" dirty="0">
              <a:effectLst/>
            </a:endParaRPr>
          </a:p>
          <a:p>
            <a:pPr fontAlgn="t">
              <a:lnSpc>
                <a:spcPct val="90000"/>
              </a:lnSpc>
              <a:spcAft>
                <a:spcPts val="600"/>
              </a:spcAft>
            </a:pPr>
            <a:r>
              <a:rPr lang="en-US" sz="2800" dirty="0"/>
              <a:t>Thank you for the wonderful things that the internet brings. </a:t>
            </a:r>
            <a:endParaRPr lang="en-US" sz="2800" b="0" i="0" dirty="0">
              <a:effectLst/>
            </a:endParaRPr>
          </a:p>
          <a:p>
            <a:pPr fontAlgn="t">
              <a:lnSpc>
                <a:spcPct val="90000"/>
              </a:lnSpc>
              <a:spcAft>
                <a:spcPts val="600"/>
              </a:spcAft>
            </a:pPr>
            <a:r>
              <a:rPr lang="en-US" sz="2800" dirty="0"/>
              <a:t>Help us to be kind online and have the courage to speak out against unkindness if we ever need to. </a:t>
            </a:r>
          </a:p>
          <a:p>
            <a:pPr fontAlgn="t">
              <a:lnSpc>
                <a:spcPct val="90000"/>
              </a:lnSpc>
              <a:spcAft>
                <a:spcPts val="600"/>
              </a:spcAft>
            </a:pPr>
            <a:r>
              <a:rPr lang="en-US" sz="2800" dirty="0"/>
              <a:t>Help us to do our part in making sure the Internet is somewhere where everyone can be themselves but be safe whilst doing it.</a:t>
            </a:r>
            <a:endParaRPr lang="en-US" sz="2800" b="0" i="0" dirty="0">
              <a:effectLst/>
            </a:endParaRPr>
          </a:p>
          <a:p>
            <a:pPr fontAlgn="t">
              <a:lnSpc>
                <a:spcPct val="90000"/>
              </a:lnSpc>
              <a:spcAft>
                <a:spcPts val="600"/>
              </a:spcAft>
            </a:pPr>
            <a:r>
              <a:rPr lang="en-US" sz="2800" dirty="0"/>
              <a:t>Amen</a:t>
            </a:r>
            <a:endParaRPr lang="en-US" sz="2800" b="0" i="0" dirty="0">
              <a:effectLst/>
            </a:endParaRPr>
          </a:p>
        </p:txBody>
      </p:sp>
    </p:spTree>
    <p:extLst>
      <p:ext uri="{BB962C8B-B14F-4D97-AF65-F5344CB8AC3E}">
        <p14:creationId xmlns:p14="http://schemas.microsoft.com/office/powerpoint/2010/main" val="37573885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TotalTime>
  <Words>740</Words>
  <Application>Microsoft Office PowerPoint</Application>
  <PresentationFormat>Widescreen</PresentationFormat>
  <Paragraphs>82</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Comic Sans MS</vt:lpstr>
      <vt:lpstr>Office Theme</vt:lpstr>
      <vt:lpstr>E-safety</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E-safety</dc:title>
  <dc:creator>claire.sambles</dc:creator>
  <cp:lastModifiedBy>claire sambles</cp:lastModifiedBy>
  <cp:revision>3</cp:revision>
  <dcterms:created xsi:type="dcterms:W3CDTF">2021-06-25T15:37:02Z</dcterms:created>
  <dcterms:modified xsi:type="dcterms:W3CDTF">2021-10-26T15:50:34Z</dcterms:modified>
</cp:coreProperties>
</file>