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60" r:id="rId5"/>
    <p:sldId id="257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FCD3A-69F6-4A29-83CA-CB0812B861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4CD32C-0E64-4C8C-BF32-124757923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65F9D-9099-4269-9821-10F9C8E01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5C9BE-CA31-411F-9833-1AB15E0C1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C9037-0ADF-41EF-B9CC-6725D6729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813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741FB-A501-4263-BC49-3BDC38A3D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7DE02B-37E6-4BA4-910E-4BD3162962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3EE865-D377-413D-99BA-9E857A913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60367F-8281-4290-B52D-6C706A18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43736-8A12-471A-B548-E37FBB612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511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2C087-1AAF-453C-8CFD-51AD540E6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DD3DD6-6310-4C7F-8041-2FD6AA744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6F899F-DF32-442E-846B-1EC7420B3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DF7732-FA90-4F1F-9B2E-C4B9C0A40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60347B-FB58-4BB5-8110-9F76D7E6D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27098-F5C7-4C81-B993-3FC262F7E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40DC9D-82B3-4D97-8B50-29BA9DF162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692898-2AAA-49E0-B8E1-B4AB7B9AD8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3D44EB-470D-4723-91C8-19DF94A93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9EE3C0-5456-45CB-9B59-7DA4DFC5B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911AC0-CF75-4A42-AA22-5DA92B458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255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2B406-C662-400D-BD52-E73F2DFF97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0B1B91-7711-4CC4-8D94-35AF8F131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05C168-3625-4A62-BBC4-FC09BC54C4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BD262D-A252-4048-A108-53476201DE1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D39B23-4DAA-420A-B6CC-34831F613C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78677D-5B2C-44A3-85C2-ADA36DDA7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B81948-F541-4D1B-9037-5A1E3D6BC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03A64C-7AAE-4252-96A8-B850B7569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927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74B44-C8C9-44F5-A586-F02636765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EF631A-53AD-46A4-8A36-36E798E74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3675D1-CA02-4F25-ACA3-FBDBB37C2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F725AB-2CAA-4FC3-ABAB-44DE1EDD4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912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133A51-BC72-46BF-952B-7FACE5FF0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0C0369-45DA-4982-8360-04E3A6814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7B70F-AC78-4ED7-95F0-25FCF50B0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098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19EB9-8D57-4DB7-8844-BB9219516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72FB0-81D7-42BA-80E7-15AE4B4B3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05AE51-E653-4DB8-914A-A71ABEBF0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42BD1B-9DC2-4477-AEE4-0430B0D69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47127A-9AA2-48DC-B0F3-299450436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CF8537-4F77-4F58-AB45-C7FF6342D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186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0FEC4-3178-4E3C-9553-90760E9AF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96D0D-D492-4007-958C-70C3E4D44E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B5459E-B0B4-4C63-BA12-9797A532C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E35103-4E6B-4D4B-A7DE-403A79E77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FE8CA-1203-4A1A-BFF1-1D7B71D67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F33EA-31E4-4C0C-A733-93FD7179F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504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6ECCEB-B0E2-4B81-A937-81A708D27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3B2937-C990-4747-8345-54F473368A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4C767-016E-4FEA-8BC2-3255BCD31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BC43F-3918-4B1F-B8A6-4E73648E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BC6E6-454F-41AB-ACD7-9E21632CD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69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89F147-884C-4B52-A71D-AA00E1DC10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C930D4-2559-4755-A98F-03E5AC9386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4ADE09-FEEC-4934-B677-BFAFF0E7A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C4BD43-185B-449C-8965-C377BE0F0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DDF66-0D9B-48E5-BEEE-1709F412B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198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69D263-B646-44A8-BB7D-306D4E696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9A45FF-EA19-4745-A7A5-B75BCBE47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8C7E78-87EA-4704-9813-5D2D444DCC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6F820-A4EA-49A0-A38D-C3CAA7C34348}" type="datetimeFigureOut">
              <a:rPr lang="en-GB" smtClean="0"/>
              <a:t>05/05/2021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6C5DE-11EE-4325-B05A-9E08B4B9FB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1B962C-C7AE-4A97-817F-1E69944377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B7148-9A6F-4445-92D2-9C073C054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773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176B66-1FE2-4876-A3B5-5AC112095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522" y="179397"/>
            <a:ext cx="8493092" cy="573962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10F77E8E-F7D4-491E-AC11-6FEF75B60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8252" y="5654880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accent4"/>
                </a:solidFill>
                <a:latin typeface="Showcard Gothic" panose="04020904020102020604" pitchFamily="82" charset="0"/>
              </a:rPr>
              <a:t>Have you got it?</a:t>
            </a:r>
          </a:p>
        </p:txBody>
      </p:sp>
      <p:pic>
        <p:nvPicPr>
          <p:cNvPr id="5" name="Picture 4" descr="Website&#10;&#10;Description automatically generated">
            <a:extLst>
              <a:ext uri="{FF2B5EF4-FFF2-40B4-BE49-F238E27FC236}">
                <a16:creationId xmlns:a16="http://schemas.microsoft.com/office/drawing/2014/main" id="{1F48C8D7-7280-4D3A-A179-7652EAE80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739" y="179397"/>
            <a:ext cx="3868993" cy="1513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11984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arch 2017 Archives - Bowker Vale Primary School">
            <a:extLst>
              <a:ext uri="{FF2B5EF4-FFF2-40B4-BE49-F238E27FC236}">
                <a16:creationId xmlns:a16="http://schemas.microsoft.com/office/drawing/2014/main" id="{2A252481-A38E-4B0C-9D4C-8F7E7AE80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17" y="1316515"/>
            <a:ext cx="3748156" cy="50039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048EA7-0A21-4DA0-91E7-50B359CCE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912" y="-104775"/>
            <a:ext cx="10515600" cy="1325563"/>
          </a:xfrm>
        </p:spPr>
        <p:txBody>
          <a:bodyPr/>
          <a:lstStyle/>
          <a:p>
            <a:r>
              <a:rPr lang="en-GB" dirty="0">
                <a:latin typeface="Showcard Gothic" panose="04020904020102020604" pitchFamily="82" charset="0"/>
              </a:rPr>
              <a:t>Eggs are NOT just for Easter….</a:t>
            </a:r>
          </a:p>
        </p:txBody>
      </p:sp>
      <p:pic>
        <p:nvPicPr>
          <p:cNvPr id="3076" name="Picture 4" descr="X factor easter egg | Easter eggs, Toy chest, Storage chest">
            <a:extLst>
              <a:ext uri="{FF2B5EF4-FFF2-40B4-BE49-F238E27FC236}">
                <a16:creationId xmlns:a16="http://schemas.microsoft.com/office/drawing/2014/main" id="{8DB4FBB7-FBF1-48BC-ADEA-621F12DB6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048" y="1316515"/>
            <a:ext cx="6529335" cy="4897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79D0DE-7AC5-4C70-834B-059E55EF0748}"/>
              </a:ext>
            </a:extLst>
          </p:cNvPr>
          <p:cNvSpPr txBox="1"/>
          <p:nvPr/>
        </p:nvSpPr>
        <p:spPr>
          <a:xfrm>
            <a:off x="5701088" y="3765015"/>
            <a:ext cx="4436826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Showcard Gothic" panose="04020904020102020604" pitchFamily="82" charset="0"/>
              </a:rPr>
              <a:t>Mr </a:t>
            </a:r>
            <a:r>
              <a:rPr lang="en-GB" sz="1400" dirty="0" err="1">
                <a:latin typeface="Showcard Gothic" panose="04020904020102020604" pitchFamily="82" charset="0"/>
              </a:rPr>
              <a:t>Cooil</a:t>
            </a:r>
            <a:r>
              <a:rPr lang="en-GB" sz="1400" dirty="0">
                <a:latin typeface="Showcard Gothic" panose="04020904020102020604" pitchFamily="82" charset="0"/>
              </a:rPr>
              <a:t>                Mrs Ellery</a:t>
            </a:r>
            <a:r>
              <a:rPr lang="en-GB" sz="1400" dirty="0"/>
              <a:t>	   </a:t>
            </a:r>
            <a:r>
              <a:rPr lang="en-GB" sz="1400" dirty="0">
                <a:latin typeface="Showcard Gothic" panose="04020904020102020604" pitchFamily="82" charset="0"/>
              </a:rPr>
              <a:t>Miss McIntosh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CD019D-138C-45C3-A4BA-1C2ADCE5D9D3}"/>
              </a:ext>
            </a:extLst>
          </p:cNvPr>
          <p:cNvSpPr txBox="1"/>
          <p:nvPr/>
        </p:nvSpPr>
        <p:spPr>
          <a:xfrm>
            <a:off x="5276384" y="4771443"/>
            <a:ext cx="3136096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howcard Gothic" panose="04020904020102020604" pitchFamily="82" charset="0"/>
              </a:rPr>
              <a:t>We are looking for some …</a:t>
            </a:r>
          </a:p>
          <a:p>
            <a:pPr algn="ctr"/>
            <a:r>
              <a:rPr lang="en-GB" dirty="0" err="1">
                <a:latin typeface="Showcard Gothic" panose="04020904020102020604" pitchFamily="82" charset="0"/>
              </a:rPr>
              <a:t>Eggsellent</a:t>
            </a:r>
            <a:r>
              <a:rPr lang="en-GB" dirty="0">
                <a:latin typeface="Showcard Gothic" panose="04020904020102020604" pitchFamily="82" charset="0"/>
              </a:rPr>
              <a:t> creativity!</a:t>
            </a:r>
          </a:p>
        </p:txBody>
      </p:sp>
    </p:spTree>
    <p:extLst>
      <p:ext uri="{BB962C8B-B14F-4D97-AF65-F5344CB8AC3E}">
        <p14:creationId xmlns:p14="http://schemas.microsoft.com/office/powerpoint/2010/main" val="660269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79FFEB16-388C-4715-B58F-D3509476C9EF}"/>
              </a:ext>
            </a:extLst>
          </p:cNvPr>
          <p:cNvSpPr txBox="1"/>
          <p:nvPr/>
        </p:nvSpPr>
        <p:spPr>
          <a:xfrm>
            <a:off x="383167" y="199804"/>
            <a:ext cx="11610395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400" dirty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Wo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uld YOU like to take part in </a:t>
            </a:r>
            <a:r>
              <a:rPr lang="en-US" altLang="en-US" sz="2400" dirty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The Hope Project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 </a:t>
            </a:r>
            <a:r>
              <a:rPr lang="en-US" altLang="en-US" sz="2400" dirty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E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ggs –Factor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050505"/>
              </a:solidFill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Competition?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050505"/>
              </a:solidFill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the task is to design an EGG-citing art display which involves an egg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050505"/>
              </a:solidFill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or some eggs.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050505"/>
              </a:solidFill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howcard Gothic" panose="04020904020102020604" pitchFamily="82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Please make sure that you hard boil the egg first OR blow out the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050505"/>
              </a:solidFill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 egg whites and egg yolk from the inside.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solidFill>
                <a:srgbClr val="050505"/>
              </a:solidFill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dirty="0">
              <a:latin typeface="Showcard Gothic" panose="04020904020102020604" pitchFamily="82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See if you can come up with an </a:t>
            </a:r>
            <a:r>
              <a:rPr kumimoji="0" lang="en-US" altLang="en-US" sz="2400" b="0" i="0" u="sng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interesting title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for your display 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(it could be a play on words and use the word ‘EGG’ in the title). 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inherit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solidFill>
                <a:srgbClr val="050505"/>
              </a:solidFill>
              <a:latin typeface="inherit"/>
              <a:cs typeface="Segoe UI Historic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607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1835127-AC75-471F-BB70-70530C909429}"/>
              </a:ext>
            </a:extLst>
          </p:cNvPr>
          <p:cNvSpPr txBox="1"/>
          <p:nvPr/>
        </p:nvSpPr>
        <p:spPr>
          <a:xfrm>
            <a:off x="453224" y="269122"/>
            <a:ext cx="1100460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Will your title make your friends ‘crack up’? 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Egg-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cellent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 Egg Puns could be something like….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howcard Gothic" panose="04020904020102020604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dirty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-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Don’t yolk with me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-</a:t>
            </a:r>
            <a:r>
              <a:rPr lang="en-US" altLang="en-US" sz="3200" dirty="0" smtClean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Are egg-</a:t>
            </a:r>
            <a:r>
              <a:rPr lang="en-US" altLang="en-US" sz="3200" dirty="0" err="1" smtClean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noring</a:t>
            </a:r>
            <a:r>
              <a:rPr lang="en-US" altLang="en-US" sz="3200" dirty="0" smtClean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 me?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- I’m shell shocked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Showcard Gothic" panose="04020904020102020604" pitchFamily="82" charset="0"/>
              <a:cs typeface="Segoe UI Historic" panose="020B0502040204020203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-Don’t be such a chicken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-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Let’s hatch a 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50505"/>
                </a:solidFill>
                <a:effectLst/>
                <a:latin typeface="Showcard Gothic" panose="04020904020102020604" pitchFamily="82" charset="0"/>
                <a:cs typeface="Segoe UI Historic" panose="020B0502040204020203" pitchFamily="34" charset="0"/>
              </a:rPr>
              <a:t>plan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dirty="0" smtClean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-What a </a:t>
            </a:r>
            <a:r>
              <a:rPr lang="en-US" altLang="en-US" sz="3200" dirty="0" err="1" smtClean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crackin</a:t>
            </a:r>
            <a:r>
              <a:rPr lang="en-US" altLang="en-US" sz="3200" dirty="0" smtClean="0">
                <a:solidFill>
                  <a:srgbClr val="050505"/>
                </a:solidFill>
                <a:latin typeface="Showcard Gothic" panose="04020904020102020604" pitchFamily="82" charset="0"/>
                <a:cs typeface="Segoe UI Historic" panose="020B0502040204020203" pitchFamily="34" charset="0"/>
              </a:rPr>
              <a:t>’ idea!</a:t>
            </a: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50505"/>
              </a:solidFill>
              <a:effectLst/>
              <a:latin typeface="Showcard Gothic" panose="04020904020102020604" pitchFamily="82" charset="0"/>
              <a:cs typeface="Segoe UI Historic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765AFA-1CF4-408C-8CBC-C81234669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725" y="2261419"/>
            <a:ext cx="3122866" cy="41183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26770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y be an image of toy and indoor">
            <a:extLst>
              <a:ext uri="{FF2B5EF4-FFF2-40B4-BE49-F238E27FC236}">
                <a16:creationId xmlns:a16="http://schemas.microsoft.com/office/drawing/2014/main" id="{FE7B4F57-5AC5-4338-87D4-4A70A880D3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9" t="43298" r="23023" b="8817"/>
          <a:stretch/>
        </p:blipFill>
        <p:spPr bwMode="auto">
          <a:xfrm>
            <a:off x="181285" y="147484"/>
            <a:ext cx="3818017" cy="42086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No photo description available.">
            <a:extLst>
              <a:ext uri="{FF2B5EF4-FFF2-40B4-BE49-F238E27FC236}">
                <a16:creationId xmlns:a16="http://schemas.microsoft.com/office/drawing/2014/main" id="{3DBAD66F-BE9E-4EC5-8307-BF0DF11E81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03" b="16129"/>
          <a:stretch/>
        </p:blipFill>
        <p:spPr bwMode="auto">
          <a:xfrm>
            <a:off x="4358455" y="2384322"/>
            <a:ext cx="3834245" cy="36281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9F7A2C9-5FCA-4EE6-9306-56E627E46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802364"/>
            <a:ext cx="10515600" cy="1325563"/>
          </a:xfrm>
        </p:spPr>
        <p:txBody>
          <a:bodyPr/>
          <a:lstStyle/>
          <a:p>
            <a:r>
              <a:rPr lang="en-GB" dirty="0">
                <a:latin typeface="Showcard Gothic" panose="04020904020102020604" pitchFamily="82" charset="0"/>
              </a:rPr>
              <a:t>Some  </a:t>
            </a:r>
            <a:r>
              <a:rPr lang="en-GB" dirty="0" err="1">
                <a:latin typeface="Showcard Gothic" panose="04020904020102020604" pitchFamily="82" charset="0"/>
              </a:rPr>
              <a:t>eggsellent</a:t>
            </a:r>
            <a:r>
              <a:rPr lang="en-GB" dirty="0">
                <a:latin typeface="Showcard Gothic" panose="04020904020102020604" pitchFamily="82" charset="0"/>
              </a:rPr>
              <a:t>  </a:t>
            </a:r>
            <a:r>
              <a:rPr lang="en-GB" dirty="0" err="1">
                <a:latin typeface="Showcard Gothic" panose="04020904020102020604" pitchFamily="82" charset="0"/>
              </a:rPr>
              <a:t>eggsamples</a:t>
            </a:r>
            <a:r>
              <a:rPr lang="en-GB" dirty="0">
                <a:latin typeface="Showcard Gothic" panose="04020904020102020604" pitchFamily="82" charset="0"/>
              </a:rPr>
              <a:t>!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13" y="147484"/>
            <a:ext cx="3530699" cy="4000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294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o photo description available.">
            <a:extLst>
              <a:ext uri="{FF2B5EF4-FFF2-40B4-BE49-F238E27FC236}">
                <a16:creationId xmlns:a16="http://schemas.microsoft.com/office/drawing/2014/main" id="{8E9D0786-7145-495C-9C5B-9A84939BB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498" y="245808"/>
            <a:ext cx="4300999" cy="3225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May be an image of text that says 'The E 3'">
            <a:extLst>
              <a:ext uri="{FF2B5EF4-FFF2-40B4-BE49-F238E27FC236}">
                <a16:creationId xmlns:a16="http://schemas.microsoft.com/office/drawing/2014/main" id="{17B5F6D6-B9E8-4663-8E44-C390B0333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171" y="743919"/>
            <a:ext cx="3722125" cy="49628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2" name="Picture 6" descr="May be an image of text that says 'The Incr-eg Incr-egg-ibles 1 ibles'">
            <a:extLst>
              <a:ext uri="{FF2B5EF4-FFF2-40B4-BE49-F238E27FC236}">
                <a16:creationId xmlns:a16="http://schemas.microsoft.com/office/drawing/2014/main" id="{9CF29D87-5FEF-4371-9E5D-E6DE88497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52" y="3675270"/>
            <a:ext cx="3811165" cy="2858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34756AF-FFD1-4843-9D2F-F89D9622F0A5}"/>
              </a:ext>
            </a:extLst>
          </p:cNvPr>
          <p:cNvSpPr txBox="1"/>
          <p:nvPr/>
        </p:nvSpPr>
        <p:spPr>
          <a:xfrm>
            <a:off x="8658971" y="589610"/>
            <a:ext cx="353303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050505"/>
                </a:solidFill>
                <a:effectLst/>
                <a:latin typeface="Rockwell Extra Bold" panose="02060903040505020403" pitchFamily="18" charset="0"/>
              </a:rPr>
              <a:t>There will be a prize for</a:t>
            </a:r>
          </a:p>
          <a:p>
            <a:endParaRPr lang="en-US" dirty="0">
              <a:solidFill>
                <a:srgbClr val="050505"/>
              </a:solidFill>
              <a:latin typeface="Rockwell Extra Bold" panose="02060903040505020403" pitchFamily="18" charset="0"/>
            </a:endParaRPr>
          </a:p>
          <a:p>
            <a:r>
              <a:rPr lang="en-US" b="0" i="0" dirty="0">
                <a:solidFill>
                  <a:srgbClr val="050505"/>
                </a:solidFill>
                <a:effectLst/>
                <a:latin typeface="Rockwell Extra Bold" panose="02060903040505020403" pitchFamily="18" charset="0"/>
              </a:rPr>
              <a:t>the most inventive egg </a:t>
            </a:r>
          </a:p>
          <a:p>
            <a:endParaRPr lang="en-US" dirty="0">
              <a:solidFill>
                <a:srgbClr val="050505"/>
              </a:solidFill>
              <a:latin typeface="Rockwell Extra Bold" panose="02060903040505020403" pitchFamily="18" charset="0"/>
            </a:endParaRPr>
          </a:p>
          <a:p>
            <a:r>
              <a:rPr lang="en-US" b="0" i="0" dirty="0">
                <a:solidFill>
                  <a:srgbClr val="050505"/>
                </a:solidFill>
                <a:effectLst/>
                <a:latin typeface="Rockwell Extra Bold" panose="02060903040505020403" pitchFamily="18" charset="0"/>
              </a:rPr>
              <a:t>display from </a:t>
            </a:r>
            <a:r>
              <a:rPr lang="en-US" dirty="0">
                <a:solidFill>
                  <a:srgbClr val="050505"/>
                </a:solidFill>
                <a:latin typeface="Rockwell Extra Bold" panose="02060903040505020403" pitchFamily="18" charset="0"/>
              </a:rPr>
              <a:t>each year </a:t>
            </a:r>
          </a:p>
          <a:p>
            <a:endParaRPr lang="en-US" dirty="0">
              <a:solidFill>
                <a:srgbClr val="050505"/>
              </a:solidFill>
              <a:latin typeface="Rockwell Extra Bold" panose="02060903040505020403" pitchFamily="18" charset="0"/>
            </a:endParaRPr>
          </a:p>
          <a:p>
            <a:r>
              <a:rPr lang="en-US" dirty="0">
                <a:solidFill>
                  <a:srgbClr val="050505"/>
                </a:solidFill>
                <a:latin typeface="Rockwell Extra Bold" panose="02060903040505020403" pitchFamily="18" charset="0"/>
              </a:rPr>
              <a:t>group</a:t>
            </a:r>
            <a:r>
              <a:rPr lang="en-US" b="0" i="0" dirty="0">
                <a:solidFill>
                  <a:srgbClr val="050505"/>
                </a:solidFill>
                <a:effectLst/>
                <a:latin typeface="Rockwell Extra Bold" panose="02060903040505020403" pitchFamily="18" charset="0"/>
              </a:rPr>
              <a:t>. </a:t>
            </a:r>
          </a:p>
          <a:p>
            <a:endParaRPr lang="en-US" dirty="0">
              <a:solidFill>
                <a:srgbClr val="050505"/>
              </a:solidFill>
              <a:latin typeface="Rockwell Extra Bold" panose="02060903040505020403" pitchFamily="18" charset="0"/>
            </a:endParaRPr>
          </a:p>
          <a:p>
            <a:endParaRPr lang="en-US" b="0" i="0" dirty="0">
              <a:solidFill>
                <a:srgbClr val="050505"/>
              </a:solidFill>
              <a:effectLst/>
              <a:latin typeface="Rockwell Extra Bold" panose="02060903040505020403" pitchFamily="18" charset="0"/>
            </a:endParaRPr>
          </a:p>
          <a:p>
            <a:r>
              <a:rPr lang="en-US" b="0" i="0" dirty="0">
                <a:solidFill>
                  <a:srgbClr val="050505"/>
                </a:solidFill>
                <a:effectLst/>
                <a:latin typeface="Rockwell Extra Bold" panose="02060903040505020403" pitchFamily="18" charset="0"/>
              </a:rPr>
              <a:t>P.S. It's not an Eggs-box</a:t>
            </a:r>
            <a:endParaRPr lang="en-GB" dirty="0"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341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FADC12D-7948-4AED-A24D-E76EBD6FD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102" y="5280818"/>
            <a:ext cx="11648769" cy="1325563"/>
          </a:xfrm>
        </p:spPr>
        <p:txBody>
          <a:bodyPr>
            <a:noAutofit/>
          </a:bodyPr>
          <a:lstStyle/>
          <a:p>
            <a:r>
              <a:rPr lang="en-GB" sz="2800" dirty="0">
                <a:latin typeface="Showcard Gothic" panose="04020904020102020604" pitchFamily="82" charset="0"/>
              </a:rPr>
              <a:t>The closing date for your </a:t>
            </a:r>
            <a:r>
              <a:rPr lang="en-GB" sz="2800" dirty="0" err="1">
                <a:latin typeface="Showcard Gothic" panose="04020904020102020604" pitchFamily="82" charset="0"/>
              </a:rPr>
              <a:t>eggtries</a:t>
            </a:r>
            <a:r>
              <a:rPr lang="en-GB" sz="2800" dirty="0">
                <a:latin typeface="Showcard Gothic" panose="04020904020102020604" pitchFamily="82" charset="0"/>
              </a:rPr>
              <a:t>, is </a:t>
            </a:r>
            <a:r>
              <a:rPr lang="en-GB" sz="2800" u="sng" dirty="0" smtClean="0">
                <a:latin typeface="Showcard Gothic" panose="04020904020102020604" pitchFamily="82" charset="0"/>
              </a:rPr>
              <a:t>Friday 7</a:t>
            </a:r>
            <a:r>
              <a:rPr lang="en-GB" sz="2800" u="sng" baseline="30000" dirty="0" smtClean="0">
                <a:latin typeface="Showcard Gothic" panose="04020904020102020604" pitchFamily="82" charset="0"/>
              </a:rPr>
              <a:t>th</a:t>
            </a:r>
            <a:r>
              <a:rPr lang="en-GB" sz="2800" u="sng" dirty="0" smtClean="0">
                <a:latin typeface="Showcard Gothic" panose="04020904020102020604" pitchFamily="82" charset="0"/>
              </a:rPr>
              <a:t> </a:t>
            </a:r>
            <a:r>
              <a:rPr lang="en-GB" sz="2800" u="sng" dirty="0">
                <a:latin typeface="Showcard Gothic" panose="04020904020102020604" pitchFamily="82" charset="0"/>
              </a:rPr>
              <a:t>May </a:t>
            </a:r>
            <a:r>
              <a:rPr lang="en-GB" sz="2800" dirty="0">
                <a:latin typeface="Showcard Gothic" panose="04020904020102020604" pitchFamily="82" charset="0"/>
              </a:rPr>
              <a:t/>
            </a:r>
            <a:br>
              <a:rPr lang="en-GB" sz="2800" dirty="0">
                <a:latin typeface="Showcard Gothic" panose="04020904020102020604" pitchFamily="82" charset="0"/>
              </a:rPr>
            </a:br>
            <a:r>
              <a:rPr lang="en-GB" sz="2800" dirty="0">
                <a:latin typeface="Showcard Gothic" panose="04020904020102020604" pitchFamily="82" charset="0"/>
              </a:rPr>
              <a:t/>
            </a:r>
            <a:br>
              <a:rPr lang="en-GB" sz="2800" dirty="0">
                <a:latin typeface="Showcard Gothic" panose="04020904020102020604" pitchFamily="82" charset="0"/>
              </a:rPr>
            </a:br>
            <a:r>
              <a:rPr lang="en-GB" sz="2800" dirty="0">
                <a:latin typeface="Showcard Gothic" panose="04020904020102020604" pitchFamily="82" charset="0"/>
              </a:rPr>
              <a:t>The winners will be revealed </a:t>
            </a:r>
            <a:r>
              <a:rPr lang="en-GB" sz="2800" smtClean="0">
                <a:latin typeface="Showcard Gothic" panose="04020904020102020604" pitchFamily="82" charset="0"/>
              </a:rPr>
              <a:t>the following week.</a:t>
            </a:r>
            <a:endParaRPr lang="en-GB" sz="2800" dirty="0">
              <a:latin typeface="Showcard Gothic" panose="04020904020102020604" pitchFamily="82" charset="0"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33" y="407609"/>
            <a:ext cx="4007163" cy="4020700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823" y="707831"/>
            <a:ext cx="4993474" cy="376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804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215</Words>
  <Application>Microsoft Office PowerPoint</Application>
  <PresentationFormat>Widescreen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inherit</vt:lpstr>
      <vt:lpstr>Rockwell Extra Bold</vt:lpstr>
      <vt:lpstr>Segoe UI Historic</vt:lpstr>
      <vt:lpstr>Showcard Gothic</vt:lpstr>
      <vt:lpstr>Office Theme</vt:lpstr>
      <vt:lpstr>Have you got it?</vt:lpstr>
      <vt:lpstr>Eggs are NOT just for Easter….</vt:lpstr>
      <vt:lpstr>PowerPoint Presentation</vt:lpstr>
      <vt:lpstr>PowerPoint Presentation</vt:lpstr>
      <vt:lpstr>Some  eggsellent  eggsamples!</vt:lpstr>
      <vt:lpstr>PowerPoint Presentation</vt:lpstr>
      <vt:lpstr>The closing date for your eggtries, is Friday 7th May   The winners will be revealed the following week.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 McIntosh</dc:creator>
  <cp:lastModifiedBy>claire.sambles</cp:lastModifiedBy>
  <cp:revision>14</cp:revision>
  <dcterms:created xsi:type="dcterms:W3CDTF">2021-04-21T15:07:06Z</dcterms:created>
  <dcterms:modified xsi:type="dcterms:W3CDTF">2021-05-05T07:20:48Z</dcterms:modified>
</cp:coreProperties>
</file>